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58"/>
  </p:notesMasterIdLst>
  <p:sldIdLst>
    <p:sldId id="256" r:id="rId2"/>
    <p:sldId id="258" r:id="rId3"/>
    <p:sldId id="260" r:id="rId4"/>
    <p:sldId id="261" r:id="rId5"/>
    <p:sldId id="262" r:id="rId6"/>
    <p:sldId id="264" r:id="rId7"/>
    <p:sldId id="312" r:id="rId8"/>
    <p:sldId id="313" r:id="rId9"/>
    <p:sldId id="414" r:id="rId10"/>
    <p:sldId id="348" r:id="rId11"/>
    <p:sldId id="421" r:id="rId12"/>
    <p:sldId id="442" r:id="rId13"/>
    <p:sldId id="443" r:id="rId14"/>
    <p:sldId id="444" r:id="rId15"/>
    <p:sldId id="445" r:id="rId16"/>
    <p:sldId id="446" r:id="rId17"/>
    <p:sldId id="447" r:id="rId18"/>
    <p:sldId id="448" r:id="rId19"/>
    <p:sldId id="378" r:id="rId20"/>
    <p:sldId id="424" r:id="rId21"/>
    <p:sldId id="425" r:id="rId22"/>
    <p:sldId id="426" r:id="rId23"/>
    <p:sldId id="427" r:id="rId24"/>
    <p:sldId id="356" r:id="rId25"/>
    <p:sldId id="265" r:id="rId26"/>
    <p:sldId id="428" r:id="rId27"/>
    <p:sldId id="429" r:id="rId28"/>
    <p:sldId id="430" r:id="rId29"/>
    <p:sldId id="431" r:id="rId30"/>
    <p:sldId id="432" r:id="rId31"/>
    <p:sldId id="325" r:id="rId32"/>
    <p:sldId id="358" r:id="rId33"/>
    <p:sldId id="368" r:id="rId34"/>
    <p:sldId id="433" r:id="rId35"/>
    <p:sldId id="434" r:id="rId36"/>
    <p:sldId id="408" r:id="rId37"/>
    <p:sldId id="435" r:id="rId38"/>
    <p:sldId id="436" r:id="rId39"/>
    <p:sldId id="437" r:id="rId40"/>
    <p:sldId id="438" r:id="rId41"/>
    <p:sldId id="439" r:id="rId42"/>
    <p:sldId id="440" r:id="rId43"/>
    <p:sldId id="441" r:id="rId44"/>
    <p:sldId id="369" r:id="rId45"/>
    <p:sldId id="394" r:id="rId46"/>
    <p:sldId id="399" r:id="rId47"/>
    <p:sldId id="449" r:id="rId48"/>
    <p:sldId id="450" r:id="rId49"/>
    <p:sldId id="451" r:id="rId50"/>
    <p:sldId id="370" r:id="rId51"/>
    <p:sldId id="407" r:id="rId52"/>
    <p:sldId id="452" r:id="rId53"/>
    <p:sldId id="453" r:id="rId54"/>
    <p:sldId id="454" r:id="rId55"/>
    <p:sldId id="455" r:id="rId56"/>
    <p:sldId id="290" r:id="rId57"/>
  </p:sldIdLst>
  <p:sldSz cx="9144000" cy="5143500" type="screen16x9"/>
  <p:notesSz cx="6858000" cy="9144000"/>
  <p:embeddedFontLst>
    <p:embeddedFont>
      <p:font typeface="Abadi Extra Light" panose="020B0204020104020204" pitchFamily="34" charset="0"/>
      <p:regular r:id="rId59"/>
    </p:embeddedFont>
    <p:embeddedFont>
      <p:font typeface="DM Sans" pitchFamily="2" charset="0"/>
      <p:regular r:id="rId60"/>
      <p:bold r:id="rId61"/>
      <p:italic r:id="rId62"/>
      <p:boldItalic r:id="rId63"/>
    </p:embeddedFont>
    <p:embeddedFont>
      <p:font typeface="DM Sans Medium" pitchFamily="2" charset="0"/>
      <p:regular r:id="rId64"/>
      <p:bold r:id="rId65"/>
      <p:italic r:id="rId66"/>
      <p:boldItalic r:id="rId67"/>
    </p:embeddedFont>
    <p:embeddedFont>
      <p:font typeface="Nunito Light" pitchFamily="2" charset="0"/>
      <p:regular r:id="rId68"/>
      <p:italic r:id="rId69"/>
    </p:embeddedFont>
    <p:embeddedFont>
      <p:font typeface="Outfit" panose="020B0604020202020204" charset="0"/>
      <p:regular r:id="rId70"/>
      <p:bold r:id="rId71"/>
    </p:embeddedFont>
    <p:embeddedFont>
      <p:font typeface="Roboto Medium" panose="02000000000000000000" pitchFamily="2" charset="0"/>
      <p:regular r:id="rId72"/>
      <p:bold r:id="rId73"/>
      <p:italic r:id="rId74"/>
      <p:boldItalic r:id="rId75"/>
    </p:embeddedFont>
    <p:embeddedFont>
      <p:font typeface="Yu Mincho" panose="02020400000000000000" pitchFamily="18" charset="-128"/>
      <p:regular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FB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0777E8-48FC-5D23-A68C-670B7CF1B196}" v="2" dt="2025-06-27T13:08:47.338"/>
  </p1510:revLst>
</p1510:revInfo>
</file>

<file path=ppt/tableStyles.xml><?xml version="1.0" encoding="utf-8"?>
<a:tblStyleLst xmlns:a="http://schemas.openxmlformats.org/drawingml/2006/main" def="{AAED8BB7-3B1F-4EEB-8DE3-9E6C552574B9}">
  <a:tblStyle styleId="{AAED8BB7-3B1F-4EEB-8DE3-9E6C552574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988" autoAdjust="0"/>
  </p:normalViewPr>
  <p:slideViewPr>
    <p:cSldViewPr snapToGrid="0">
      <p:cViewPr varScale="1">
        <p:scale>
          <a:sx n="120" d="100"/>
          <a:sy n="120" d="100"/>
        </p:scale>
        <p:origin x="138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8A64AD-3745-4ACD-A01E-1A13250DD51F}" type="doc">
      <dgm:prSet loTypeId="urn:microsoft.com/office/officeart/2005/8/layout/vList2" loCatId="list" qsTypeId="urn:microsoft.com/office/officeart/2005/8/quickstyle/3d5" qsCatId="3D" csTypeId="urn:microsoft.com/office/officeart/2005/8/colors/accent0_3" csCatId="mainScheme" phldr="1"/>
      <dgm:spPr/>
      <dgm:t>
        <a:bodyPr/>
        <a:lstStyle/>
        <a:p>
          <a:endParaRPr lang="it-IT"/>
        </a:p>
      </dgm:t>
    </dgm:pt>
    <dgm:pt modelId="{0EF5144D-96EB-4F8B-85B4-11AE25A2C2AA}">
      <dgm:prSet phldrT="[Testo]" phldr="0"/>
      <dgm:spPr/>
      <dgm:t>
        <a:bodyPr/>
        <a:lstStyle/>
        <a:p>
          <a:pPr rtl="0"/>
          <a:r>
            <a:rPr lang="it-IT" dirty="0" err="1"/>
            <a:t>Evaluate</a:t>
          </a:r>
          <a:r>
            <a:rPr lang="it-IT" dirty="0"/>
            <a:t> performance with multiple </a:t>
          </a:r>
          <a:r>
            <a:rPr lang="it-IT" dirty="0" err="1"/>
            <a:t>combinations</a:t>
          </a:r>
          <a:endParaRPr lang="it-IT" dirty="0"/>
        </a:p>
      </dgm:t>
    </dgm:pt>
    <dgm:pt modelId="{BEEC26EF-5163-465C-A600-8067DF4EBC2A}" type="parTrans" cxnId="{56D6EA55-98CD-449F-BCD2-D00251BCCA22}">
      <dgm:prSet/>
      <dgm:spPr/>
      <dgm:t>
        <a:bodyPr/>
        <a:lstStyle/>
        <a:p>
          <a:endParaRPr lang="it-IT"/>
        </a:p>
      </dgm:t>
    </dgm:pt>
    <dgm:pt modelId="{2CCE1099-49CB-4EDE-A840-26C922C08CE6}" type="sibTrans" cxnId="{56D6EA55-98CD-449F-BCD2-D00251BCCA22}">
      <dgm:prSet/>
      <dgm:spPr/>
      <dgm:t>
        <a:bodyPr/>
        <a:lstStyle/>
        <a:p>
          <a:endParaRPr lang="it-IT"/>
        </a:p>
      </dgm:t>
    </dgm:pt>
    <dgm:pt modelId="{E80CEE42-C92F-4B96-92DA-0292C8234031}">
      <dgm:prSet phldr="0"/>
      <dgm:spPr/>
      <dgm:t>
        <a:bodyPr/>
        <a:lstStyle/>
        <a:p>
          <a:pPr rtl="0"/>
          <a:r>
            <a:rPr lang="it-IT" dirty="0" err="1"/>
            <a:t>Process</a:t>
          </a:r>
          <a:r>
            <a:rPr lang="it-IT" dirty="0"/>
            <a:t> N bodies, compute </a:t>
          </a:r>
          <a:r>
            <a:rPr lang="it-IT" dirty="0" err="1"/>
            <a:t>forces</a:t>
          </a:r>
          <a:r>
            <a:rPr lang="it-IT" dirty="0"/>
            <a:t> and update positions</a:t>
          </a:r>
        </a:p>
      </dgm:t>
    </dgm:pt>
    <dgm:pt modelId="{63B6D226-CB0F-494D-9EAC-9B5320E507D7}" type="parTrans" cxnId="{CE384558-3E8A-436A-B7EA-C5D4361CB162}">
      <dgm:prSet/>
      <dgm:spPr/>
      <dgm:t>
        <a:bodyPr/>
        <a:lstStyle/>
        <a:p>
          <a:endParaRPr lang="en-US"/>
        </a:p>
      </dgm:t>
    </dgm:pt>
    <dgm:pt modelId="{C0310B88-1D00-4242-96DA-0A3AB3BB2A76}" type="sibTrans" cxnId="{CE384558-3E8A-436A-B7EA-C5D4361CB162}">
      <dgm:prSet/>
      <dgm:spPr/>
      <dgm:t>
        <a:bodyPr/>
        <a:lstStyle/>
        <a:p>
          <a:endParaRPr lang="en-US"/>
        </a:p>
      </dgm:t>
    </dgm:pt>
    <dgm:pt modelId="{352CFF56-05A3-4BA4-B1F6-EE3582FA53A9}">
      <dgm:prSet phldrT="[Testo]" phldr="0"/>
      <dgm:spPr/>
      <dgm:t>
        <a:bodyPr/>
        <a:lstStyle/>
        <a:p>
          <a:pPr rtl="0"/>
          <a:r>
            <a:rPr lang="it-IT" dirty="0">
              <a:latin typeface="Arial"/>
            </a:rPr>
            <a:t>Simulate N-body </a:t>
          </a:r>
          <a:r>
            <a:rPr lang="it-IT" dirty="0" err="1">
              <a:latin typeface="Arial"/>
            </a:rPr>
            <a:t>gravitational</a:t>
          </a:r>
          <a:r>
            <a:rPr lang="it-IT" dirty="0">
              <a:latin typeface="Arial"/>
            </a:rPr>
            <a:t> interaction in the 3D </a:t>
          </a:r>
          <a:r>
            <a:rPr lang="it-IT" dirty="0" err="1">
              <a:latin typeface="Arial"/>
            </a:rPr>
            <a:t>space</a:t>
          </a:r>
          <a:endParaRPr lang="it-IT" dirty="0">
            <a:latin typeface="Arial"/>
          </a:endParaRPr>
        </a:p>
      </dgm:t>
    </dgm:pt>
    <dgm:pt modelId="{BD4BD32F-7B0E-47E9-B418-06BB506D2722}" type="sibTrans" cxnId="{49F78D9B-B8FE-4E64-9EF1-A8D5E66BC4E9}">
      <dgm:prSet/>
      <dgm:spPr/>
      <dgm:t>
        <a:bodyPr/>
        <a:lstStyle/>
        <a:p>
          <a:endParaRPr lang="it-IT"/>
        </a:p>
      </dgm:t>
    </dgm:pt>
    <dgm:pt modelId="{9344191F-D99A-4A2B-ADB5-938C6448F7F2}" type="parTrans" cxnId="{49F78D9B-B8FE-4E64-9EF1-A8D5E66BC4E9}">
      <dgm:prSet/>
      <dgm:spPr/>
      <dgm:t>
        <a:bodyPr/>
        <a:lstStyle/>
        <a:p>
          <a:endParaRPr lang="it-IT"/>
        </a:p>
      </dgm:t>
    </dgm:pt>
    <dgm:pt modelId="{16162292-5810-413B-8A2D-D6FC709087FA}" type="pres">
      <dgm:prSet presAssocID="{9A8A64AD-3745-4ACD-A01E-1A13250DD51F}" presName="linear" presStyleCnt="0">
        <dgm:presLayoutVars>
          <dgm:animLvl val="lvl"/>
          <dgm:resizeHandles val="exact"/>
        </dgm:presLayoutVars>
      </dgm:prSet>
      <dgm:spPr/>
    </dgm:pt>
    <dgm:pt modelId="{F3ECC9EB-7862-4519-8151-36CD75017DE7}" type="pres">
      <dgm:prSet presAssocID="{352CFF56-05A3-4BA4-B1F6-EE3582FA53A9}" presName="parentText" presStyleLbl="node1" presStyleIdx="0" presStyleCnt="3">
        <dgm:presLayoutVars>
          <dgm:chMax val="0"/>
          <dgm:bulletEnabled val="1"/>
        </dgm:presLayoutVars>
      </dgm:prSet>
      <dgm:spPr/>
    </dgm:pt>
    <dgm:pt modelId="{A20230D4-6FC1-4B47-BDB6-3A4658A0F4EB}" type="pres">
      <dgm:prSet presAssocID="{BD4BD32F-7B0E-47E9-B418-06BB506D2722}" presName="spacer" presStyleCnt="0"/>
      <dgm:spPr/>
    </dgm:pt>
    <dgm:pt modelId="{1E394672-1C1B-4A45-B38A-412685922044}" type="pres">
      <dgm:prSet presAssocID="{E80CEE42-C92F-4B96-92DA-0292C8234031}" presName="parentText" presStyleLbl="node1" presStyleIdx="1" presStyleCnt="3">
        <dgm:presLayoutVars>
          <dgm:chMax val="0"/>
          <dgm:bulletEnabled val="1"/>
        </dgm:presLayoutVars>
      </dgm:prSet>
      <dgm:spPr/>
    </dgm:pt>
    <dgm:pt modelId="{F4C0D861-F49D-42EB-AA9B-204B3D9E54ED}" type="pres">
      <dgm:prSet presAssocID="{C0310B88-1D00-4242-96DA-0A3AB3BB2A76}" presName="spacer" presStyleCnt="0"/>
      <dgm:spPr/>
    </dgm:pt>
    <dgm:pt modelId="{979B8156-7D62-48BA-8D99-EBED526B2922}" type="pres">
      <dgm:prSet presAssocID="{0EF5144D-96EB-4F8B-85B4-11AE25A2C2AA}" presName="parentText" presStyleLbl="node1" presStyleIdx="2" presStyleCnt="3">
        <dgm:presLayoutVars>
          <dgm:chMax val="0"/>
          <dgm:bulletEnabled val="1"/>
        </dgm:presLayoutVars>
      </dgm:prSet>
      <dgm:spPr/>
    </dgm:pt>
  </dgm:ptLst>
  <dgm:cxnLst>
    <dgm:cxn modelId="{56D6EA55-98CD-449F-BCD2-D00251BCCA22}" srcId="{9A8A64AD-3745-4ACD-A01E-1A13250DD51F}" destId="{0EF5144D-96EB-4F8B-85B4-11AE25A2C2AA}" srcOrd="2" destOrd="0" parTransId="{BEEC26EF-5163-465C-A600-8067DF4EBC2A}" sibTransId="{2CCE1099-49CB-4EDE-A840-26C922C08CE6}"/>
    <dgm:cxn modelId="{CE384558-3E8A-436A-B7EA-C5D4361CB162}" srcId="{9A8A64AD-3745-4ACD-A01E-1A13250DD51F}" destId="{E80CEE42-C92F-4B96-92DA-0292C8234031}" srcOrd="1" destOrd="0" parTransId="{63B6D226-CB0F-494D-9EAC-9B5320E507D7}" sibTransId="{C0310B88-1D00-4242-96DA-0A3AB3BB2A76}"/>
    <dgm:cxn modelId="{49F78D9B-B8FE-4E64-9EF1-A8D5E66BC4E9}" srcId="{9A8A64AD-3745-4ACD-A01E-1A13250DD51F}" destId="{352CFF56-05A3-4BA4-B1F6-EE3582FA53A9}" srcOrd="0" destOrd="0" parTransId="{9344191F-D99A-4A2B-ADB5-938C6448F7F2}" sibTransId="{BD4BD32F-7B0E-47E9-B418-06BB506D2722}"/>
    <dgm:cxn modelId="{1DB5A6BC-191D-2843-85E4-DFA432AA49FF}" type="presOf" srcId="{9A8A64AD-3745-4ACD-A01E-1A13250DD51F}" destId="{16162292-5810-413B-8A2D-D6FC709087FA}" srcOrd="0" destOrd="0" presId="urn:microsoft.com/office/officeart/2005/8/layout/vList2"/>
    <dgm:cxn modelId="{4F631DC4-FDF7-46E4-9A46-954B88665831}" type="presOf" srcId="{352CFF56-05A3-4BA4-B1F6-EE3582FA53A9}" destId="{F3ECC9EB-7862-4519-8151-36CD75017DE7}" srcOrd="0" destOrd="0" presId="urn:microsoft.com/office/officeart/2005/8/layout/vList2"/>
    <dgm:cxn modelId="{E9B724DF-8D77-45C0-8720-FCE835EECD51}" type="presOf" srcId="{E80CEE42-C92F-4B96-92DA-0292C8234031}" destId="{1E394672-1C1B-4A45-B38A-412685922044}" srcOrd="0" destOrd="0" presId="urn:microsoft.com/office/officeart/2005/8/layout/vList2"/>
    <dgm:cxn modelId="{D1BE8AF8-18D1-47E2-A5FA-2A44FEC7320E}" type="presOf" srcId="{0EF5144D-96EB-4F8B-85B4-11AE25A2C2AA}" destId="{979B8156-7D62-48BA-8D99-EBED526B2922}" srcOrd="0" destOrd="0" presId="urn:microsoft.com/office/officeart/2005/8/layout/vList2"/>
    <dgm:cxn modelId="{EFCADA87-6D02-4E26-8C73-59713FA3E6B6}" type="presParOf" srcId="{16162292-5810-413B-8A2D-D6FC709087FA}" destId="{F3ECC9EB-7862-4519-8151-36CD75017DE7}" srcOrd="0" destOrd="0" presId="urn:microsoft.com/office/officeart/2005/8/layout/vList2"/>
    <dgm:cxn modelId="{1B3F6AAF-F48C-4CC4-AA22-2C5BB4FCC482}" type="presParOf" srcId="{16162292-5810-413B-8A2D-D6FC709087FA}" destId="{A20230D4-6FC1-4B47-BDB6-3A4658A0F4EB}" srcOrd="1" destOrd="0" presId="urn:microsoft.com/office/officeart/2005/8/layout/vList2"/>
    <dgm:cxn modelId="{4BE429E5-E318-4000-9B8B-11C666EAC898}" type="presParOf" srcId="{16162292-5810-413B-8A2D-D6FC709087FA}" destId="{1E394672-1C1B-4A45-B38A-412685922044}" srcOrd="2" destOrd="0" presId="urn:microsoft.com/office/officeart/2005/8/layout/vList2"/>
    <dgm:cxn modelId="{DD7B7A13-F1D4-4064-B2F6-653EB6B0ADF9}" type="presParOf" srcId="{16162292-5810-413B-8A2D-D6FC709087FA}" destId="{F4C0D861-F49D-42EB-AA9B-204B3D9E54ED}" srcOrd="3" destOrd="0" presId="urn:microsoft.com/office/officeart/2005/8/layout/vList2"/>
    <dgm:cxn modelId="{F1BABF08-83F1-4F1A-A949-95DF865424DD}" type="presParOf" srcId="{16162292-5810-413B-8A2D-D6FC709087FA}" destId="{979B8156-7D62-48BA-8D99-EBED526B2922}"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ECC9EB-7862-4519-8151-36CD75017DE7}">
      <dsp:nvSpPr>
        <dsp:cNvPr id="0" name=""/>
        <dsp:cNvSpPr/>
      </dsp:nvSpPr>
      <dsp:spPr>
        <a:xfrm>
          <a:off x="0" y="60335"/>
          <a:ext cx="4848225" cy="1042470"/>
        </a:xfrm>
        <a:prstGeom prst="roundRect">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it-IT" sz="2700" kern="1200" dirty="0">
              <a:latin typeface="Arial"/>
            </a:rPr>
            <a:t>Simulate N-body </a:t>
          </a:r>
          <a:r>
            <a:rPr lang="it-IT" sz="2700" kern="1200" dirty="0" err="1">
              <a:latin typeface="Arial"/>
            </a:rPr>
            <a:t>gravitational</a:t>
          </a:r>
          <a:r>
            <a:rPr lang="it-IT" sz="2700" kern="1200" dirty="0">
              <a:latin typeface="Arial"/>
            </a:rPr>
            <a:t> interaction in the 3D </a:t>
          </a:r>
          <a:r>
            <a:rPr lang="it-IT" sz="2700" kern="1200" dirty="0" err="1">
              <a:latin typeface="Arial"/>
            </a:rPr>
            <a:t>space</a:t>
          </a:r>
          <a:endParaRPr lang="it-IT" sz="2700" kern="1200" dirty="0">
            <a:latin typeface="Arial"/>
          </a:endParaRPr>
        </a:p>
      </dsp:txBody>
      <dsp:txXfrm>
        <a:off x="50889" y="111224"/>
        <a:ext cx="4746447" cy="940692"/>
      </dsp:txXfrm>
    </dsp:sp>
    <dsp:sp modelId="{1E394672-1C1B-4A45-B38A-412685922044}">
      <dsp:nvSpPr>
        <dsp:cNvPr id="0" name=""/>
        <dsp:cNvSpPr/>
      </dsp:nvSpPr>
      <dsp:spPr>
        <a:xfrm>
          <a:off x="0" y="1180565"/>
          <a:ext cx="4848225" cy="1042470"/>
        </a:xfrm>
        <a:prstGeom prst="roundRect">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it-IT" sz="2700" kern="1200" dirty="0" err="1"/>
            <a:t>Process</a:t>
          </a:r>
          <a:r>
            <a:rPr lang="it-IT" sz="2700" kern="1200" dirty="0"/>
            <a:t> N bodies, compute </a:t>
          </a:r>
          <a:r>
            <a:rPr lang="it-IT" sz="2700" kern="1200" dirty="0" err="1"/>
            <a:t>forces</a:t>
          </a:r>
          <a:r>
            <a:rPr lang="it-IT" sz="2700" kern="1200" dirty="0"/>
            <a:t> and update positions</a:t>
          </a:r>
        </a:p>
      </dsp:txBody>
      <dsp:txXfrm>
        <a:off x="50889" y="1231454"/>
        <a:ext cx="4746447" cy="940692"/>
      </dsp:txXfrm>
    </dsp:sp>
    <dsp:sp modelId="{979B8156-7D62-48BA-8D99-EBED526B2922}">
      <dsp:nvSpPr>
        <dsp:cNvPr id="0" name=""/>
        <dsp:cNvSpPr/>
      </dsp:nvSpPr>
      <dsp:spPr>
        <a:xfrm>
          <a:off x="0" y="2300795"/>
          <a:ext cx="4848225" cy="1042470"/>
        </a:xfrm>
        <a:prstGeom prst="roundRect">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it-IT" sz="2700" kern="1200" dirty="0" err="1"/>
            <a:t>Evaluate</a:t>
          </a:r>
          <a:r>
            <a:rPr lang="it-IT" sz="2700" kern="1200" dirty="0"/>
            <a:t> performance with multiple </a:t>
          </a:r>
          <a:r>
            <a:rPr lang="it-IT" sz="2700" kern="1200" dirty="0" err="1"/>
            <a:t>combinations</a:t>
          </a:r>
          <a:endParaRPr lang="it-IT" sz="2700" kern="1200" dirty="0"/>
        </a:p>
      </dsp:txBody>
      <dsp:txXfrm>
        <a:off x="50889" y="2351684"/>
        <a:ext cx="4746447" cy="9406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a:extLst>
            <a:ext uri="{FF2B5EF4-FFF2-40B4-BE49-F238E27FC236}">
              <a16:creationId xmlns:a16="http://schemas.microsoft.com/office/drawing/2014/main" id="{576F62BD-921D-804F-DD15-92AAE31F78E2}"/>
            </a:ext>
          </a:extLst>
        </p:cNvPr>
        <p:cNvGrpSpPr/>
        <p:nvPr/>
      </p:nvGrpSpPr>
      <p:grpSpPr>
        <a:xfrm>
          <a:off x="0" y="0"/>
          <a:ext cx="0" cy="0"/>
          <a:chOff x="0" y="0"/>
          <a:chExt cx="0" cy="0"/>
        </a:xfrm>
      </p:grpSpPr>
      <p:sp>
        <p:nvSpPr>
          <p:cNvPr id="426" name="Google Shape;426;g54dda1946d_6_308:notes">
            <a:extLst>
              <a:ext uri="{FF2B5EF4-FFF2-40B4-BE49-F238E27FC236}">
                <a16:creationId xmlns:a16="http://schemas.microsoft.com/office/drawing/2014/main" id="{9D8E88F5-E9C3-3A68-8F98-02B0C31209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a:extLst>
              <a:ext uri="{FF2B5EF4-FFF2-40B4-BE49-F238E27FC236}">
                <a16:creationId xmlns:a16="http://schemas.microsoft.com/office/drawing/2014/main" id="{19FB21A7-9820-039F-325D-F924239E49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5051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C94AA982-080A-B7FF-F808-447BA04EB29E}"/>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73F4F49A-9585-8596-0E9B-8D28B0BD96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FB572191-535E-BA68-2533-97058C8388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197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3004594C-57CC-2049-538E-A31BC1AE56BF}"/>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0E540CAA-8A09-AD6A-DFF6-F22A7E60FD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6F9E0F1F-612B-35CD-8CF8-033324ACDC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6344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7692FD6D-243D-5E4D-7790-08C67FF09C42}"/>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E9FB4504-0008-9E6B-930D-53932CDA1A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18E10AF2-87EF-162C-0158-2B9296F5E3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2394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1453A5B7-EF96-0060-9BB9-E6FAD96530B9}"/>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50A28494-CF99-8405-A6DB-AA34D7500B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A4EE424B-BFAC-9F12-8471-298785E056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0377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871E2070-87E1-8C38-A503-527F686DA174}"/>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7AB3AC35-819F-62F8-20DF-4301459E93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85258DD2-CD97-7588-D516-333B29D7F8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5337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7491C903-9CE1-36A2-90F7-C9559DC28C8B}"/>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BF5D6E7D-CE55-97DA-CE66-CB895DB099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970B9471-3102-432B-4811-B9A872BBBE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4710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965641E3-9303-5F2C-EB6D-CD907A8C69E1}"/>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B3071D5D-09A7-960B-B24D-BE3345ECD0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348B1C4A-CD0A-76F7-E642-CC634C04D0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321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4400CF7F-2A58-F46E-2285-D37A70805B0C}"/>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3332B6A1-6142-73D8-EB3D-5CD52FCDB5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71E8526F-8215-767F-0127-AB1403774D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1449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a:extLst>
            <a:ext uri="{FF2B5EF4-FFF2-40B4-BE49-F238E27FC236}">
              <a16:creationId xmlns:a16="http://schemas.microsoft.com/office/drawing/2014/main" id="{BED8CE88-71A4-99CB-3D03-35C57F1C1D52}"/>
            </a:ext>
          </a:extLst>
        </p:cNvPr>
        <p:cNvGrpSpPr/>
        <p:nvPr/>
      </p:nvGrpSpPr>
      <p:grpSpPr>
        <a:xfrm>
          <a:off x="0" y="0"/>
          <a:ext cx="0" cy="0"/>
          <a:chOff x="0" y="0"/>
          <a:chExt cx="0" cy="0"/>
        </a:xfrm>
      </p:grpSpPr>
      <p:sp>
        <p:nvSpPr>
          <p:cNvPr id="741" name="Google Shape;741;g54dda1946d_0_3:notes">
            <a:extLst>
              <a:ext uri="{FF2B5EF4-FFF2-40B4-BE49-F238E27FC236}">
                <a16:creationId xmlns:a16="http://schemas.microsoft.com/office/drawing/2014/main" id="{28ACB305-7665-CE42-7EDA-D54C9EB877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54dda1946d_0_3:notes">
            <a:extLst>
              <a:ext uri="{FF2B5EF4-FFF2-40B4-BE49-F238E27FC236}">
                <a16:creationId xmlns:a16="http://schemas.microsoft.com/office/drawing/2014/main" id="{67D5047F-BFF3-6913-B7FC-B74465D126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5115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a:extLst>
            <a:ext uri="{FF2B5EF4-FFF2-40B4-BE49-F238E27FC236}">
              <a16:creationId xmlns:a16="http://schemas.microsoft.com/office/drawing/2014/main" id="{21A6F8AA-0EC5-7C76-1785-209AD036D5C5}"/>
            </a:ext>
          </a:extLst>
        </p:cNvPr>
        <p:cNvGrpSpPr/>
        <p:nvPr/>
      </p:nvGrpSpPr>
      <p:grpSpPr>
        <a:xfrm>
          <a:off x="0" y="0"/>
          <a:ext cx="0" cy="0"/>
          <a:chOff x="0" y="0"/>
          <a:chExt cx="0" cy="0"/>
        </a:xfrm>
      </p:grpSpPr>
      <p:sp>
        <p:nvSpPr>
          <p:cNvPr id="741" name="Google Shape;741;g54dda1946d_0_3:notes">
            <a:extLst>
              <a:ext uri="{FF2B5EF4-FFF2-40B4-BE49-F238E27FC236}">
                <a16:creationId xmlns:a16="http://schemas.microsoft.com/office/drawing/2014/main" id="{9E76E89A-EBEB-D956-B301-E6FA136CB7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54dda1946d_0_3:notes">
            <a:extLst>
              <a:ext uri="{FF2B5EF4-FFF2-40B4-BE49-F238E27FC236}">
                <a16:creationId xmlns:a16="http://schemas.microsoft.com/office/drawing/2014/main" id="{75855646-841E-53F8-83B5-89FE47AF1F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1076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a:extLst>
            <a:ext uri="{FF2B5EF4-FFF2-40B4-BE49-F238E27FC236}">
              <a16:creationId xmlns:a16="http://schemas.microsoft.com/office/drawing/2014/main" id="{63957738-97F5-373D-913F-3D595C288AEF}"/>
            </a:ext>
          </a:extLst>
        </p:cNvPr>
        <p:cNvGrpSpPr/>
        <p:nvPr/>
      </p:nvGrpSpPr>
      <p:grpSpPr>
        <a:xfrm>
          <a:off x="0" y="0"/>
          <a:ext cx="0" cy="0"/>
          <a:chOff x="0" y="0"/>
          <a:chExt cx="0" cy="0"/>
        </a:xfrm>
      </p:grpSpPr>
      <p:sp>
        <p:nvSpPr>
          <p:cNvPr id="741" name="Google Shape;741;g54dda1946d_0_3:notes">
            <a:extLst>
              <a:ext uri="{FF2B5EF4-FFF2-40B4-BE49-F238E27FC236}">
                <a16:creationId xmlns:a16="http://schemas.microsoft.com/office/drawing/2014/main" id="{17D5F136-C613-3FA6-037E-58BF84D651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54dda1946d_0_3:notes">
            <a:extLst>
              <a:ext uri="{FF2B5EF4-FFF2-40B4-BE49-F238E27FC236}">
                <a16:creationId xmlns:a16="http://schemas.microsoft.com/office/drawing/2014/main" id="{F056A16C-EDD8-2AF2-3C58-7CB32CF3F1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3932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a:extLst>
            <a:ext uri="{FF2B5EF4-FFF2-40B4-BE49-F238E27FC236}">
              <a16:creationId xmlns:a16="http://schemas.microsoft.com/office/drawing/2014/main" id="{C4E532E1-999C-4017-B77B-22686B3A6102}"/>
            </a:ext>
          </a:extLst>
        </p:cNvPr>
        <p:cNvGrpSpPr/>
        <p:nvPr/>
      </p:nvGrpSpPr>
      <p:grpSpPr>
        <a:xfrm>
          <a:off x="0" y="0"/>
          <a:ext cx="0" cy="0"/>
          <a:chOff x="0" y="0"/>
          <a:chExt cx="0" cy="0"/>
        </a:xfrm>
      </p:grpSpPr>
      <p:sp>
        <p:nvSpPr>
          <p:cNvPr id="741" name="Google Shape;741;g54dda1946d_0_3:notes">
            <a:extLst>
              <a:ext uri="{FF2B5EF4-FFF2-40B4-BE49-F238E27FC236}">
                <a16:creationId xmlns:a16="http://schemas.microsoft.com/office/drawing/2014/main" id="{C3A6877B-AA24-A71E-E176-3C944D6497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54dda1946d_0_3:notes">
            <a:extLst>
              <a:ext uri="{FF2B5EF4-FFF2-40B4-BE49-F238E27FC236}">
                <a16:creationId xmlns:a16="http://schemas.microsoft.com/office/drawing/2014/main" id="{E63E0F71-82A3-9E19-DAAF-E3C10D7334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2748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a:extLst>
            <a:ext uri="{FF2B5EF4-FFF2-40B4-BE49-F238E27FC236}">
              <a16:creationId xmlns:a16="http://schemas.microsoft.com/office/drawing/2014/main" id="{860F1A8C-9D3E-10B6-8739-5B0312848D7C}"/>
            </a:ext>
          </a:extLst>
        </p:cNvPr>
        <p:cNvGrpSpPr/>
        <p:nvPr/>
      </p:nvGrpSpPr>
      <p:grpSpPr>
        <a:xfrm>
          <a:off x="0" y="0"/>
          <a:ext cx="0" cy="0"/>
          <a:chOff x="0" y="0"/>
          <a:chExt cx="0" cy="0"/>
        </a:xfrm>
      </p:grpSpPr>
      <p:sp>
        <p:nvSpPr>
          <p:cNvPr id="741" name="Google Shape;741;g54dda1946d_0_3:notes">
            <a:extLst>
              <a:ext uri="{FF2B5EF4-FFF2-40B4-BE49-F238E27FC236}">
                <a16:creationId xmlns:a16="http://schemas.microsoft.com/office/drawing/2014/main" id="{EC2BB31A-0172-D875-96D3-BE49842E09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54dda1946d_0_3:notes">
            <a:extLst>
              <a:ext uri="{FF2B5EF4-FFF2-40B4-BE49-F238E27FC236}">
                <a16:creationId xmlns:a16="http://schemas.microsoft.com/office/drawing/2014/main" id="{43DFB5F5-F9A2-E860-B935-3C211217C4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9959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a:extLst>
            <a:ext uri="{FF2B5EF4-FFF2-40B4-BE49-F238E27FC236}">
              <a16:creationId xmlns:a16="http://schemas.microsoft.com/office/drawing/2014/main" id="{D1AB5895-6C20-41AC-433E-52003DBA278F}"/>
            </a:ext>
          </a:extLst>
        </p:cNvPr>
        <p:cNvGrpSpPr/>
        <p:nvPr/>
      </p:nvGrpSpPr>
      <p:grpSpPr>
        <a:xfrm>
          <a:off x="0" y="0"/>
          <a:ext cx="0" cy="0"/>
          <a:chOff x="0" y="0"/>
          <a:chExt cx="0" cy="0"/>
        </a:xfrm>
      </p:grpSpPr>
      <p:sp>
        <p:nvSpPr>
          <p:cNvPr id="426" name="Google Shape;426;g54dda1946d_6_308:notes">
            <a:extLst>
              <a:ext uri="{FF2B5EF4-FFF2-40B4-BE49-F238E27FC236}">
                <a16:creationId xmlns:a16="http://schemas.microsoft.com/office/drawing/2014/main" id="{90700F40-E97B-E120-B09A-7AE7C1B80A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a:extLst>
              <a:ext uri="{FF2B5EF4-FFF2-40B4-BE49-F238E27FC236}">
                <a16:creationId xmlns:a16="http://schemas.microsoft.com/office/drawing/2014/main" id="{E72E7835-0231-8B64-4CA9-A35122D162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303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solidFill>
                  <a:srgbClr val="CCCCCC"/>
                </a:solidFill>
              </a:rPr>
              <a:t>MPI (Message Passing Interface) è uno standard </a:t>
            </a:r>
            <a:r>
              <a:rPr lang="en-US" err="1">
                <a:solidFill>
                  <a:srgbClr val="CCCCCC"/>
                </a:solidFill>
              </a:rPr>
              <a:t>che</a:t>
            </a:r>
            <a:r>
              <a:rPr lang="en-US">
                <a:solidFill>
                  <a:srgbClr val="CCCCCC"/>
                </a:solidFill>
              </a:rPr>
              <a:t> </a:t>
            </a:r>
            <a:r>
              <a:rPr lang="en-US" err="1">
                <a:solidFill>
                  <a:srgbClr val="CCCCCC"/>
                </a:solidFill>
              </a:rPr>
              <a:t>definisce</a:t>
            </a:r>
            <a:r>
              <a:rPr lang="en-US">
                <a:solidFill>
                  <a:srgbClr val="CCCCCC"/>
                </a:solidFill>
              </a:rPr>
              <a:t> </a:t>
            </a:r>
            <a:r>
              <a:rPr lang="en-US" err="1">
                <a:solidFill>
                  <a:srgbClr val="CCCCCC"/>
                </a:solidFill>
              </a:rPr>
              <a:t>una</a:t>
            </a:r>
            <a:r>
              <a:rPr lang="en-US">
                <a:solidFill>
                  <a:srgbClr val="CCCCCC"/>
                </a:solidFill>
              </a:rPr>
              <a:t> </a:t>
            </a:r>
            <a:r>
              <a:rPr lang="en-US" err="1">
                <a:solidFill>
                  <a:srgbClr val="CCCCCC"/>
                </a:solidFill>
              </a:rPr>
              <a:t>libreria</a:t>
            </a:r>
            <a:r>
              <a:rPr lang="en-US">
                <a:solidFill>
                  <a:srgbClr val="CCCCCC"/>
                </a:solidFill>
              </a:rPr>
              <a:t> per la </a:t>
            </a:r>
            <a:r>
              <a:rPr lang="en-US" err="1">
                <a:solidFill>
                  <a:srgbClr val="CCCCCC"/>
                </a:solidFill>
              </a:rPr>
              <a:t>comunicazione</a:t>
            </a:r>
            <a:r>
              <a:rPr lang="en-US">
                <a:solidFill>
                  <a:srgbClr val="CCCCCC"/>
                </a:solidFill>
              </a:rPr>
              <a:t> </a:t>
            </a:r>
            <a:r>
              <a:rPr lang="en-US" err="1">
                <a:solidFill>
                  <a:srgbClr val="CCCCCC"/>
                </a:solidFill>
              </a:rPr>
              <a:t>tra</a:t>
            </a:r>
            <a:r>
              <a:rPr lang="en-US">
                <a:solidFill>
                  <a:srgbClr val="CCCCCC"/>
                </a:solidFill>
              </a:rPr>
              <a:t> </a:t>
            </a:r>
            <a:r>
              <a:rPr lang="en-US" err="1">
                <a:solidFill>
                  <a:srgbClr val="CCCCCC"/>
                </a:solidFill>
              </a:rPr>
              <a:t>processi</a:t>
            </a:r>
            <a:r>
              <a:rPr lang="en-US">
                <a:solidFill>
                  <a:srgbClr val="CCCCCC"/>
                </a:solidFill>
              </a:rPr>
              <a:t> </a:t>
            </a:r>
            <a:r>
              <a:rPr lang="en-US" err="1">
                <a:solidFill>
                  <a:srgbClr val="CCCCCC"/>
                </a:solidFill>
              </a:rPr>
              <a:t>su</a:t>
            </a:r>
            <a:r>
              <a:rPr lang="en-US">
                <a:solidFill>
                  <a:srgbClr val="CCCCCC"/>
                </a:solidFill>
              </a:rPr>
              <a:t> </a:t>
            </a:r>
            <a:r>
              <a:rPr lang="en-US" err="1">
                <a:solidFill>
                  <a:srgbClr val="CCCCCC"/>
                </a:solidFill>
              </a:rPr>
              <a:t>sistemi</a:t>
            </a:r>
            <a:r>
              <a:rPr lang="en-US">
                <a:solidFill>
                  <a:srgbClr val="CCCCCC"/>
                </a:solidFill>
              </a:rPr>
              <a:t> </a:t>
            </a:r>
            <a:r>
              <a:rPr lang="en-US" err="1">
                <a:solidFill>
                  <a:srgbClr val="CCCCCC"/>
                </a:solidFill>
              </a:rPr>
              <a:t>paralleli</a:t>
            </a:r>
            <a:r>
              <a:rPr lang="en-US">
                <a:solidFill>
                  <a:srgbClr val="CCCCCC"/>
                </a:solidFill>
              </a:rPr>
              <a:t> o </a:t>
            </a:r>
            <a:r>
              <a:rPr lang="en-US" err="1">
                <a:solidFill>
                  <a:srgbClr val="CCCCCC"/>
                </a:solidFill>
              </a:rPr>
              <a:t>distribuiti</a:t>
            </a:r>
            <a:r>
              <a:rPr lang="en-US">
                <a:solidFill>
                  <a:srgbClr val="CCCCCC"/>
                </a:solidFill>
              </a:rPr>
              <a:t>. </a:t>
            </a:r>
            <a:r>
              <a:rPr lang="en-US" err="1">
                <a:solidFill>
                  <a:srgbClr val="CCCCCC"/>
                </a:solidFill>
              </a:rPr>
              <a:t>Permette</a:t>
            </a:r>
            <a:r>
              <a:rPr lang="en-US">
                <a:solidFill>
                  <a:srgbClr val="CCCCCC"/>
                </a:solidFill>
              </a:rPr>
              <a:t> di </a:t>
            </a:r>
            <a:r>
              <a:rPr lang="en-US" err="1">
                <a:solidFill>
                  <a:srgbClr val="CCCCCC"/>
                </a:solidFill>
              </a:rPr>
              <a:t>inviare</a:t>
            </a:r>
            <a:r>
              <a:rPr lang="en-US">
                <a:solidFill>
                  <a:srgbClr val="CCCCCC"/>
                </a:solidFill>
              </a:rPr>
              <a:t> e </a:t>
            </a:r>
            <a:r>
              <a:rPr lang="en-US" err="1">
                <a:solidFill>
                  <a:srgbClr val="CCCCCC"/>
                </a:solidFill>
              </a:rPr>
              <a:t>ricevere</a:t>
            </a:r>
            <a:r>
              <a:rPr lang="en-US">
                <a:solidFill>
                  <a:srgbClr val="CCCCCC"/>
                </a:solidFill>
              </a:rPr>
              <a:t> </a:t>
            </a:r>
            <a:r>
              <a:rPr lang="en-US" err="1">
                <a:solidFill>
                  <a:srgbClr val="CCCCCC"/>
                </a:solidFill>
              </a:rPr>
              <a:t>dati</a:t>
            </a:r>
            <a:r>
              <a:rPr lang="en-US">
                <a:solidFill>
                  <a:srgbClr val="CCCCCC"/>
                </a:solidFill>
              </a:rPr>
              <a:t> </a:t>
            </a:r>
            <a:r>
              <a:rPr lang="en-US" err="1">
                <a:solidFill>
                  <a:srgbClr val="CCCCCC"/>
                </a:solidFill>
              </a:rPr>
              <a:t>tra</a:t>
            </a:r>
            <a:r>
              <a:rPr lang="en-US">
                <a:solidFill>
                  <a:srgbClr val="CCCCCC"/>
                </a:solidFill>
              </a:rPr>
              <a:t> </a:t>
            </a:r>
            <a:r>
              <a:rPr lang="en-US" err="1">
                <a:solidFill>
                  <a:srgbClr val="CCCCCC"/>
                </a:solidFill>
              </a:rPr>
              <a:t>diversi</a:t>
            </a:r>
            <a:r>
              <a:rPr lang="en-US">
                <a:solidFill>
                  <a:srgbClr val="CCCCCC"/>
                </a:solidFill>
              </a:rPr>
              <a:t> </a:t>
            </a:r>
            <a:r>
              <a:rPr lang="en-US" err="1">
                <a:solidFill>
                  <a:srgbClr val="CCCCCC"/>
                </a:solidFill>
              </a:rPr>
              <a:t>processi</a:t>
            </a:r>
            <a:r>
              <a:rPr lang="en-US">
                <a:solidFill>
                  <a:srgbClr val="CCCCCC"/>
                </a:solidFill>
              </a:rPr>
              <a:t>, </a:t>
            </a:r>
            <a:r>
              <a:rPr lang="en-US" err="1">
                <a:solidFill>
                  <a:srgbClr val="CCCCCC"/>
                </a:solidFill>
              </a:rPr>
              <a:t>semplificando</a:t>
            </a:r>
            <a:r>
              <a:rPr lang="en-US">
                <a:solidFill>
                  <a:srgbClr val="CCCCCC"/>
                </a:solidFill>
              </a:rPr>
              <a:t> lo </a:t>
            </a:r>
            <a:r>
              <a:rPr lang="en-US" err="1">
                <a:solidFill>
                  <a:srgbClr val="CCCCCC"/>
                </a:solidFill>
              </a:rPr>
              <a:t>sviluppo</a:t>
            </a:r>
            <a:r>
              <a:rPr lang="en-US">
                <a:solidFill>
                  <a:srgbClr val="CCCCCC"/>
                </a:solidFill>
              </a:rPr>
              <a:t> di </a:t>
            </a:r>
            <a:r>
              <a:rPr lang="en-US" err="1">
                <a:solidFill>
                  <a:srgbClr val="CCCCCC"/>
                </a:solidFill>
              </a:rPr>
              <a:t>programmi</a:t>
            </a:r>
            <a:r>
              <a:rPr lang="en-US">
                <a:solidFill>
                  <a:srgbClr val="CCCCCC"/>
                </a:solidFill>
              </a:rPr>
              <a:t> a </a:t>
            </a:r>
            <a:r>
              <a:rPr lang="en-US" err="1">
                <a:solidFill>
                  <a:srgbClr val="CCCCCC"/>
                </a:solidFill>
              </a:rPr>
              <a:t>calcolo</a:t>
            </a:r>
            <a:r>
              <a:rPr lang="en-US">
                <a:solidFill>
                  <a:srgbClr val="CCCCCC"/>
                </a:solidFill>
              </a:rPr>
              <a:t> </a:t>
            </a:r>
            <a:r>
              <a:rPr lang="en-US" err="1">
                <a:solidFill>
                  <a:srgbClr val="CCCCCC"/>
                </a:solidFill>
              </a:rPr>
              <a:t>parallelo</a:t>
            </a:r>
            <a:r>
              <a:rPr lang="en-US">
                <a:solidFill>
                  <a:srgbClr val="CCCCCC"/>
                </a:solidFill>
              </a:rPr>
              <a:t>.</a:t>
            </a:r>
          </a:p>
          <a:p>
            <a:pPr marL="0" indent="0">
              <a:buNone/>
            </a:pPr>
            <a:endParaRPr lang="en-US">
              <a:solidFill>
                <a:srgbClr val="CCCCCC"/>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a:extLst>
            <a:ext uri="{FF2B5EF4-FFF2-40B4-BE49-F238E27FC236}">
              <a16:creationId xmlns:a16="http://schemas.microsoft.com/office/drawing/2014/main" id="{A6227137-965E-38E4-B9A4-B2C25BB78BD3}"/>
            </a:ext>
          </a:extLst>
        </p:cNvPr>
        <p:cNvGrpSpPr/>
        <p:nvPr/>
      </p:nvGrpSpPr>
      <p:grpSpPr>
        <a:xfrm>
          <a:off x="0" y="0"/>
          <a:ext cx="0" cy="0"/>
          <a:chOff x="0" y="0"/>
          <a:chExt cx="0" cy="0"/>
        </a:xfrm>
      </p:grpSpPr>
      <p:sp>
        <p:nvSpPr>
          <p:cNvPr id="523" name="Google Shape;523;gd5260bdd85_0_256:notes">
            <a:extLst>
              <a:ext uri="{FF2B5EF4-FFF2-40B4-BE49-F238E27FC236}">
                <a16:creationId xmlns:a16="http://schemas.microsoft.com/office/drawing/2014/main" id="{75E0F437-8CE3-4711-68C0-467C64BE96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d5260bdd85_0_256:notes">
            <a:extLst>
              <a:ext uri="{FF2B5EF4-FFF2-40B4-BE49-F238E27FC236}">
                <a16:creationId xmlns:a16="http://schemas.microsoft.com/office/drawing/2014/main" id="{9440B5E3-B5DE-D9A2-016D-3793BBFCD4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solidFill>
                  <a:srgbClr val="CCCCCC"/>
                </a:solidFill>
              </a:rPr>
              <a:t>MPI (Message Passing Interface) è uno standard </a:t>
            </a:r>
            <a:r>
              <a:rPr lang="en-US" err="1">
                <a:solidFill>
                  <a:srgbClr val="CCCCCC"/>
                </a:solidFill>
              </a:rPr>
              <a:t>che</a:t>
            </a:r>
            <a:r>
              <a:rPr lang="en-US">
                <a:solidFill>
                  <a:srgbClr val="CCCCCC"/>
                </a:solidFill>
              </a:rPr>
              <a:t> </a:t>
            </a:r>
            <a:r>
              <a:rPr lang="en-US" err="1">
                <a:solidFill>
                  <a:srgbClr val="CCCCCC"/>
                </a:solidFill>
              </a:rPr>
              <a:t>definisce</a:t>
            </a:r>
            <a:r>
              <a:rPr lang="en-US">
                <a:solidFill>
                  <a:srgbClr val="CCCCCC"/>
                </a:solidFill>
              </a:rPr>
              <a:t> </a:t>
            </a:r>
            <a:r>
              <a:rPr lang="en-US" err="1">
                <a:solidFill>
                  <a:srgbClr val="CCCCCC"/>
                </a:solidFill>
              </a:rPr>
              <a:t>una</a:t>
            </a:r>
            <a:r>
              <a:rPr lang="en-US">
                <a:solidFill>
                  <a:srgbClr val="CCCCCC"/>
                </a:solidFill>
              </a:rPr>
              <a:t> </a:t>
            </a:r>
            <a:r>
              <a:rPr lang="en-US" err="1">
                <a:solidFill>
                  <a:srgbClr val="CCCCCC"/>
                </a:solidFill>
              </a:rPr>
              <a:t>libreria</a:t>
            </a:r>
            <a:r>
              <a:rPr lang="en-US">
                <a:solidFill>
                  <a:srgbClr val="CCCCCC"/>
                </a:solidFill>
              </a:rPr>
              <a:t> per la </a:t>
            </a:r>
            <a:r>
              <a:rPr lang="en-US" err="1">
                <a:solidFill>
                  <a:srgbClr val="CCCCCC"/>
                </a:solidFill>
              </a:rPr>
              <a:t>comunicazione</a:t>
            </a:r>
            <a:r>
              <a:rPr lang="en-US">
                <a:solidFill>
                  <a:srgbClr val="CCCCCC"/>
                </a:solidFill>
              </a:rPr>
              <a:t> </a:t>
            </a:r>
            <a:r>
              <a:rPr lang="en-US" err="1">
                <a:solidFill>
                  <a:srgbClr val="CCCCCC"/>
                </a:solidFill>
              </a:rPr>
              <a:t>tra</a:t>
            </a:r>
            <a:r>
              <a:rPr lang="en-US">
                <a:solidFill>
                  <a:srgbClr val="CCCCCC"/>
                </a:solidFill>
              </a:rPr>
              <a:t> </a:t>
            </a:r>
            <a:r>
              <a:rPr lang="en-US" err="1">
                <a:solidFill>
                  <a:srgbClr val="CCCCCC"/>
                </a:solidFill>
              </a:rPr>
              <a:t>processi</a:t>
            </a:r>
            <a:r>
              <a:rPr lang="en-US">
                <a:solidFill>
                  <a:srgbClr val="CCCCCC"/>
                </a:solidFill>
              </a:rPr>
              <a:t> </a:t>
            </a:r>
            <a:r>
              <a:rPr lang="en-US" err="1">
                <a:solidFill>
                  <a:srgbClr val="CCCCCC"/>
                </a:solidFill>
              </a:rPr>
              <a:t>su</a:t>
            </a:r>
            <a:r>
              <a:rPr lang="en-US">
                <a:solidFill>
                  <a:srgbClr val="CCCCCC"/>
                </a:solidFill>
              </a:rPr>
              <a:t> </a:t>
            </a:r>
            <a:r>
              <a:rPr lang="en-US" err="1">
                <a:solidFill>
                  <a:srgbClr val="CCCCCC"/>
                </a:solidFill>
              </a:rPr>
              <a:t>sistemi</a:t>
            </a:r>
            <a:r>
              <a:rPr lang="en-US">
                <a:solidFill>
                  <a:srgbClr val="CCCCCC"/>
                </a:solidFill>
              </a:rPr>
              <a:t> </a:t>
            </a:r>
            <a:r>
              <a:rPr lang="en-US" err="1">
                <a:solidFill>
                  <a:srgbClr val="CCCCCC"/>
                </a:solidFill>
              </a:rPr>
              <a:t>paralleli</a:t>
            </a:r>
            <a:r>
              <a:rPr lang="en-US">
                <a:solidFill>
                  <a:srgbClr val="CCCCCC"/>
                </a:solidFill>
              </a:rPr>
              <a:t> o </a:t>
            </a:r>
            <a:r>
              <a:rPr lang="en-US" err="1">
                <a:solidFill>
                  <a:srgbClr val="CCCCCC"/>
                </a:solidFill>
              </a:rPr>
              <a:t>distribuiti</a:t>
            </a:r>
            <a:r>
              <a:rPr lang="en-US">
                <a:solidFill>
                  <a:srgbClr val="CCCCCC"/>
                </a:solidFill>
              </a:rPr>
              <a:t>. </a:t>
            </a:r>
            <a:r>
              <a:rPr lang="en-US" err="1">
                <a:solidFill>
                  <a:srgbClr val="CCCCCC"/>
                </a:solidFill>
              </a:rPr>
              <a:t>Permette</a:t>
            </a:r>
            <a:r>
              <a:rPr lang="en-US">
                <a:solidFill>
                  <a:srgbClr val="CCCCCC"/>
                </a:solidFill>
              </a:rPr>
              <a:t> di </a:t>
            </a:r>
            <a:r>
              <a:rPr lang="en-US" err="1">
                <a:solidFill>
                  <a:srgbClr val="CCCCCC"/>
                </a:solidFill>
              </a:rPr>
              <a:t>inviare</a:t>
            </a:r>
            <a:r>
              <a:rPr lang="en-US">
                <a:solidFill>
                  <a:srgbClr val="CCCCCC"/>
                </a:solidFill>
              </a:rPr>
              <a:t> e </a:t>
            </a:r>
            <a:r>
              <a:rPr lang="en-US" err="1">
                <a:solidFill>
                  <a:srgbClr val="CCCCCC"/>
                </a:solidFill>
              </a:rPr>
              <a:t>ricevere</a:t>
            </a:r>
            <a:r>
              <a:rPr lang="en-US">
                <a:solidFill>
                  <a:srgbClr val="CCCCCC"/>
                </a:solidFill>
              </a:rPr>
              <a:t> </a:t>
            </a:r>
            <a:r>
              <a:rPr lang="en-US" err="1">
                <a:solidFill>
                  <a:srgbClr val="CCCCCC"/>
                </a:solidFill>
              </a:rPr>
              <a:t>dati</a:t>
            </a:r>
            <a:r>
              <a:rPr lang="en-US">
                <a:solidFill>
                  <a:srgbClr val="CCCCCC"/>
                </a:solidFill>
              </a:rPr>
              <a:t> </a:t>
            </a:r>
            <a:r>
              <a:rPr lang="en-US" err="1">
                <a:solidFill>
                  <a:srgbClr val="CCCCCC"/>
                </a:solidFill>
              </a:rPr>
              <a:t>tra</a:t>
            </a:r>
            <a:r>
              <a:rPr lang="en-US">
                <a:solidFill>
                  <a:srgbClr val="CCCCCC"/>
                </a:solidFill>
              </a:rPr>
              <a:t> </a:t>
            </a:r>
            <a:r>
              <a:rPr lang="en-US" err="1">
                <a:solidFill>
                  <a:srgbClr val="CCCCCC"/>
                </a:solidFill>
              </a:rPr>
              <a:t>diversi</a:t>
            </a:r>
            <a:r>
              <a:rPr lang="en-US">
                <a:solidFill>
                  <a:srgbClr val="CCCCCC"/>
                </a:solidFill>
              </a:rPr>
              <a:t> </a:t>
            </a:r>
            <a:r>
              <a:rPr lang="en-US" err="1">
                <a:solidFill>
                  <a:srgbClr val="CCCCCC"/>
                </a:solidFill>
              </a:rPr>
              <a:t>processi</a:t>
            </a:r>
            <a:r>
              <a:rPr lang="en-US">
                <a:solidFill>
                  <a:srgbClr val="CCCCCC"/>
                </a:solidFill>
              </a:rPr>
              <a:t>, </a:t>
            </a:r>
            <a:r>
              <a:rPr lang="en-US" err="1">
                <a:solidFill>
                  <a:srgbClr val="CCCCCC"/>
                </a:solidFill>
              </a:rPr>
              <a:t>semplificando</a:t>
            </a:r>
            <a:r>
              <a:rPr lang="en-US">
                <a:solidFill>
                  <a:srgbClr val="CCCCCC"/>
                </a:solidFill>
              </a:rPr>
              <a:t> lo </a:t>
            </a:r>
            <a:r>
              <a:rPr lang="en-US" err="1">
                <a:solidFill>
                  <a:srgbClr val="CCCCCC"/>
                </a:solidFill>
              </a:rPr>
              <a:t>sviluppo</a:t>
            </a:r>
            <a:r>
              <a:rPr lang="en-US">
                <a:solidFill>
                  <a:srgbClr val="CCCCCC"/>
                </a:solidFill>
              </a:rPr>
              <a:t> di </a:t>
            </a:r>
            <a:r>
              <a:rPr lang="en-US" err="1">
                <a:solidFill>
                  <a:srgbClr val="CCCCCC"/>
                </a:solidFill>
              </a:rPr>
              <a:t>programmi</a:t>
            </a:r>
            <a:r>
              <a:rPr lang="en-US">
                <a:solidFill>
                  <a:srgbClr val="CCCCCC"/>
                </a:solidFill>
              </a:rPr>
              <a:t> a </a:t>
            </a:r>
            <a:r>
              <a:rPr lang="en-US" err="1">
                <a:solidFill>
                  <a:srgbClr val="CCCCCC"/>
                </a:solidFill>
              </a:rPr>
              <a:t>calcolo</a:t>
            </a:r>
            <a:r>
              <a:rPr lang="en-US">
                <a:solidFill>
                  <a:srgbClr val="CCCCCC"/>
                </a:solidFill>
              </a:rPr>
              <a:t> </a:t>
            </a:r>
            <a:r>
              <a:rPr lang="en-US" err="1">
                <a:solidFill>
                  <a:srgbClr val="CCCCCC"/>
                </a:solidFill>
              </a:rPr>
              <a:t>parallelo</a:t>
            </a:r>
            <a:r>
              <a:rPr lang="en-US">
                <a:solidFill>
                  <a:srgbClr val="CCCCCC"/>
                </a:solidFill>
              </a:rPr>
              <a:t>.</a:t>
            </a:r>
          </a:p>
          <a:p>
            <a:pPr marL="0" indent="0">
              <a:buNone/>
            </a:pPr>
            <a:endParaRPr lang="en-US">
              <a:solidFill>
                <a:srgbClr val="CCCCCC"/>
              </a:solidFill>
            </a:endParaRPr>
          </a:p>
        </p:txBody>
      </p:sp>
    </p:spTree>
    <p:extLst>
      <p:ext uri="{BB962C8B-B14F-4D97-AF65-F5344CB8AC3E}">
        <p14:creationId xmlns:p14="http://schemas.microsoft.com/office/powerpoint/2010/main" val="3355339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a:extLst>
            <a:ext uri="{FF2B5EF4-FFF2-40B4-BE49-F238E27FC236}">
              <a16:creationId xmlns:a16="http://schemas.microsoft.com/office/drawing/2014/main" id="{D5CCED80-9DF9-EAD8-9A73-AC80A67A2B5B}"/>
            </a:ext>
          </a:extLst>
        </p:cNvPr>
        <p:cNvGrpSpPr/>
        <p:nvPr/>
      </p:nvGrpSpPr>
      <p:grpSpPr>
        <a:xfrm>
          <a:off x="0" y="0"/>
          <a:ext cx="0" cy="0"/>
          <a:chOff x="0" y="0"/>
          <a:chExt cx="0" cy="0"/>
        </a:xfrm>
      </p:grpSpPr>
      <p:sp>
        <p:nvSpPr>
          <p:cNvPr id="523" name="Google Shape;523;gd5260bdd85_0_256:notes">
            <a:extLst>
              <a:ext uri="{FF2B5EF4-FFF2-40B4-BE49-F238E27FC236}">
                <a16:creationId xmlns:a16="http://schemas.microsoft.com/office/drawing/2014/main" id="{A8CA4D40-FC3C-D673-95F8-82B77C8989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d5260bdd85_0_256:notes">
            <a:extLst>
              <a:ext uri="{FF2B5EF4-FFF2-40B4-BE49-F238E27FC236}">
                <a16:creationId xmlns:a16="http://schemas.microsoft.com/office/drawing/2014/main" id="{9A8C8644-2F30-14CA-1CA2-48639CCFB2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solidFill>
                  <a:srgbClr val="CCCCCC"/>
                </a:solidFill>
              </a:rPr>
              <a:t>MPI (Message Passing Interface) è uno standard </a:t>
            </a:r>
            <a:r>
              <a:rPr lang="en-US" err="1">
                <a:solidFill>
                  <a:srgbClr val="CCCCCC"/>
                </a:solidFill>
              </a:rPr>
              <a:t>che</a:t>
            </a:r>
            <a:r>
              <a:rPr lang="en-US">
                <a:solidFill>
                  <a:srgbClr val="CCCCCC"/>
                </a:solidFill>
              </a:rPr>
              <a:t> </a:t>
            </a:r>
            <a:r>
              <a:rPr lang="en-US" err="1">
                <a:solidFill>
                  <a:srgbClr val="CCCCCC"/>
                </a:solidFill>
              </a:rPr>
              <a:t>definisce</a:t>
            </a:r>
            <a:r>
              <a:rPr lang="en-US">
                <a:solidFill>
                  <a:srgbClr val="CCCCCC"/>
                </a:solidFill>
              </a:rPr>
              <a:t> </a:t>
            </a:r>
            <a:r>
              <a:rPr lang="en-US" err="1">
                <a:solidFill>
                  <a:srgbClr val="CCCCCC"/>
                </a:solidFill>
              </a:rPr>
              <a:t>una</a:t>
            </a:r>
            <a:r>
              <a:rPr lang="en-US">
                <a:solidFill>
                  <a:srgbClr val="CCCCCC"/>
                </a:solidFill>
              </a:rPr>
              <a:t> </a:t>
            </a:r>
            <a:r>
              <a:rPr lang="en-US" err="1">
                <a:solidFill>
                  <a:srgbClr val="CCCCCC"/>
                </a:solidFill>
              </a:rPr>
              <a:t>libreria</a:t>
            </a:r>
            <a:r>
              <a:rPr lang="en-US">
                <a:solidFill>
                  <a:srgbClr val="CCCCCC"/>
                </a:solidFill>
              </a:rPr>
              <a:t> per la </a:t>
            </a:r>
            <a:r>
              <a:rPr lang="en-US" err="1">
                <a:solidFill>
                  <a:srgbClr val="CCCCCC"/>
                </a:solidFill>
              </a:rPr>
              <a:t>comunicazione</a:t>
            </a:r>
            <a:r>
              <a:rPr lang="en-US">
                <a:solidFill>
                  <a:srgbClr val="CCCCCC"/>
                </a:solidFill>
              </a:rPr>
              <a:t> </a:t>
            </a:r>
            <a:r>
              <a:rPr lang="en-US" err="1">
                <a:solidFill>
                  <a:srgbClr val="CCCCCC"/>
                </a:solidFill>
              </a:rPr>
              <a:t>tra</a:t>
            </a:r>
            <a:r>
              <a:rPr lang="en-US">
                <a:solidFill>
                  <a:srgbClr val="CCCCCC"/>
                </a:solidFill>
              </a:rPr>
              <a:t> </a:t>
            </a:r>
            <a:r>
              <a:rPr lang="en-US" err="1">
                <a:solidFill>
                  <a:srgbClr val="CCCCCC"/>
                </a:solidFill>
              </a:rPr>
              <a:t>processi</a:t>
            </a:r>
            <a:r>
              <a:rPr lang="en-US">
                <a:solidFill>
                  <a:srgbClr val="CCCCCC"/>
                </a:solidFill>
              </a:rPr>
              <a:t> </a:t>
            </a:r>
            <a:r>
              <a:rPr lang="en-US" err="1">
                <a:solidFill>
                  <a:srgbClr val="CCCCCC"/>
                </a:solidFill>
              </a:rPr>
              <a:t>su</a:t>
            </a:r>
            <a:r>
              <a:rPr lang="en-US">
                <a:solidFill>
                  <a:srgbClr val="CCCCCC"/>
                </a:solidFill>
              </a:rPr>
              <a:t> </a:t>
            </a:r>
            <a:r>
              <a:rPr lang="en-US" err="1">
                <a:solidFill>
                  <a:srgbClr val="CCCCCC"/>
                </a:solidFill>
              </a:rPr>
              <a:t>sistemi</a:t>
            </a:r>
            <a:r>
              <a:rPr lang="en-US">
                <a:solidFill>
                  <a:srgbClr val="CCCCCC"/>
                </a:solidFill>
              </a:rPr>
              <a:t> </a:t>
            </a:r>
            <a:r>
              <a:rPr lang="en-US" err="1">
                <a:solidFill>
                  <a:srgbClr val="CCCCCC"/>
                </a:solidFill>
              </a:rPr>
              <a:t>paralleli</a:t>
            </a:r>
            <a:r>
              <a:rPr lang="en-US">
                <a:solidFill>
                  <a:srgbClr val="CCCCCC"/>
                </a:solidFill>
              </a:rPr>
              <a:t> o </a:t>
            </a:r>
            <a:r>
              <a:rPr lang="en-US" err="1">
                <a:solidFill>
                  <a:srgbClr val="CCCCCC"/>
                </a:solidFill>
              </a:rPr>
              <a:t>distribuiti</a:t>
            </a:r>
            <a:r>
              <a:rPr lang="en-US">
                <a:solidFill>
                  <a:srgbClr val="CCCCCC"/>
                </a:solidFill>
              </a:rPr>
              <a:t>. </a:t>
            </a:r>
            <a:r>
              <a:rPr lang="en-US" err="1">
                <a:solidFill>
                  <a:srgbClr val="CCCCCC"/>
                </a:solidFill>
              </a:rPr>
              <a:t>Permette</a:t>
            </a:r>
            <a:r>
              <a:rPr lang="en-US">
                <a:solidFill>
                  <a:srgbClr val="CCCCCC"/>
                </a:solidFill>
              </a:rPr>
              <a:t> di </a:t>
            </a:r>
            <a:r>
              <a:rPr lang="en-US" err="1">
                <a:solidFill>
                  <a:srgbClr val="CCCCCC"/>
                </a:solidFill>
              </a:rPr>
              <a:t>inviare</a:t>
            </a:r>
            <a:r>
              <a:rPr lang="en-US">
                <a:solidFill>
                  <a:srgbClr val="CCCCCC"/>
                </a:solidFill>
              </a:rPr>
              <a:t> e </a:t>
            </a:r>
            <a:r>
              <a:rPr lang="en-US" err="1">
                <a:solidFill>
                  <a:srgbClr val="CCCCCC"/>
                </a:solidFill>
              </a:rPr>
              <a:t>ricevere</a:t>
            </a:r>
            <a:r>
              <a:rPr lang="en-US">
                <a:solidFill>
                  <a:srgbClr val="CCCCCC"/>
                </a:solidFill>
              </a:rPr>
              <a:t> </a:t>
            </a:r>
            <a:r>
              <a:rPr lang="en-US" err="1">
                <a:solidFill>
                  <a:srgbClr val="CCCCCC"/>
                </a:solidFill>
              </a:rPr>
              <a:t>dati</a:t>
            </a:r>
            <a:r>
              <a:rPr lang="en-US">
                <a:solidFill>
                  <a:srgbClr val="CCCCCC"/>
                </a:solidFill>
              </a:rPr>
              <a:t> </a:t>
            </a:r>
            <a:r>
              <a:rPr lang="en-US" err="1">
                <a:solidFill>
                  <a:srgbClr val="CCCCCC"/>
                </a:solidFill>
              </a:rPr>
              <a:t>tra</a:t>
            </a:r>
            <a:r>
              <a:rPr lang="en-US">
                <a:solidFill>
                  <a:srgbClr val="CCCCCC"/>
                </a:solidFill>
              </a:rPr>
              <a:t> </a:t>
            </a:r>
            <a:r>
              <a:rPr lang="en-US" err="1">
                <a:solidFill>
                  <a:srgbClr val="CCCCCC"/>
                </a:solidFill>
              </a:rPr>
              <a:t>diversi</a:t>
            </a:r>
            <a:r>
              <a:rPr lang="en-US">
                <a:solidFill>
                  <a:srgbClr val="CCCCCC"/>
                </a:solidFill>
              </a:rPr>
              <a:t> </a:t>
            </a:r>
            <a:r>
              <a:rPr lang="en-US" err="1">
                <a:solidFill>
                  <a:srgbClr val="CCCCCC"/>
                </a:solidFill>
              </a:rPr>
              <a:t>processi</a:t>
            </a:r>
            <a:r>
              <a:rPr lang="en-US">
                <a:solidFill>
                  <a:srgbClr val="CCCCCC"/>
                </a:solidFill>
              </a:rPr>
              <a:t>, </a:t>
            </a:r>
            <a:r>
              <a:rPr lang="en-US" err="1">
                <a:solidFill>
                  <a:srgbClr val="CCCCCC"/>
                </a:solidFill>
              </a:rPr>
              <a:t>semplificando</a:t>
            </a:r>
            <a:r>
              <a:rPr lang="en-US">
                <a:solidFill>
                  <a:srgbClr val="CCCCCC"/>
                </a:solidFill>
              </a:rPr>
              <a:t> lo </a:t>
            </a:r>
            <a:r>
              <a:rPr lang="en-US" err="1">
                <a:solidFill>
                  <a:srgbClr val="CCCCCC"/>
                </a:solidFill>
              </a:rPr>
              <a:t>sviluppo</a:t>
            </a:r>
            <a:r>
              <a:rPr lang="en-US">
                <a:solidFill>
                  <a:srgbClr val="CCCCCC"/>
                </a:solidFill>
              </a:rPr>
              <a:t> di </a:t>
            </a:r>
            <a:r>
              <a:rPr lang="en-US" err="1">
                <a:solidFill>
                  <a:srgbClr val="CCCCCC"/>
                </a:solidFill>
              </a:rPr>
              <a:t>programmi</a:t>
            </a:r>
            <a:r>
              <a:rPr lang="en-US">
                <a:solidFill>
                  <a:srgbClr val="CCCCCC"/>
                </a:solidFill>
              </a:rPr>
              <a:t> a </a:t>
            </a:r>
            <a:r>
              <a:rPr lang="en-US" err="1">
                <a:solidFill>
                  <a:srgbClr val="CCCCCC"/>
                </a:solidFill>
              </a:rPr>
              <a:t>calcolo</a:t>
            </a:r>
            <a:r>
              <a:rPr lang="en-US">
                <a:solidFill>
                  <a:srgbClr val="CCCCCC"/>
                </a:solidFill>
              </a:rPr>
              <a:t> </a:t>
            </a:r>
            <a:r>
              <a:rPr lang="en-US" err="1">
                <a:solidFill>
                  <a:srgbClr val="CCCCCC"/>
                </a:solidFill>
              </a:rPr>
              <a:t>parallelo</a:t>
            </a:r>
            <a:r>
              <a:rPr lang="en-US">
                <a:solidFill>
                  <a:srgbClr val="CCCCCC"/>
                </a:solidFill>
              </a:rPr>
              <a:t>.</a:t>
            </a:r>
          </a:p>
          <a:p>
            <a:pPr marL="0" indent="0">
              <a:buNone/>
            </a:pPr>
            <a:endParaRPr lang="en-US">
              <a:solidFill>
                <a:srgbClr val="CCCCCC"/>
              </a:solidFill>
            </a:endParaRPr>
          </a:p>
        </p:txBody>
      </p:sp>
    </p:spTree>
    <p:extLst>
      <p:ext uri="{BB962C8B-B14F-4D97-AF65-F5344CB8AC3E}">
        <p14:creationId xmlns:p14="http://schemas.microsoft.com/office/powerpoint/2010/main" val="1928718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a:extLst>
            <a:ext uri="{FF2B5EF4-FFF2-40B4-BE49-F238E27FC236}">
              <a16:creationId xmlns:a16="http://schemas.microsoft.com/office/drawing/2014/main" id="{FC70E31F-6EAA-2863-A338-655823914300}"/>
            </a:ext>
          </a:extLst>
        </p:cNvPr>
        <p:cNvGrpSpPr/>
        <p:nvPr/>
      </p:nvGrpSpPr>
      <p:grpSpPr>
        <a:xfrm>
          <a:off x="0" y="0"/>
          <a:ext cx="0" cy="0"/>
          <a:chOff x="0" y="0"/>
          <a:chExt cx="0" cy="0"/>
        </a:xfrm>
      </p:grpSpPr>
      <p:sp>
        <p:nvSpPr>
          <p:cNvPr id="523" name="Google Shape;523;gd5260bdd85_0_256:notes">
            <a:extLst>
              <a:ext uri="{FF2B5EF4-FFF2-40B4-BE49-F238E27FC236}">
                <a16:creationId xmlns:a16="http://schemas.microsoft.com/office/drawing/2014/main" id="{2483FF66-3537-8268-0BD7-ED0A5B1879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d5260bdd85_0_256:notes">
            <a:extLst>
              <a:ext uri="{FF2B5EF4-FFF2-40B4-BE49-F238E27FC236}">
                <a16:creationId xmlns:a16="http://schemas.microsoft.com/office/drawing/2014/main" id="{B1356216-82D2-3AC3-4E51-C699312D4E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solidFill>
                  <a:srgbClr val="CCCCCC"/>
                </a:solidFill>
              </a:rPr>
              <a:t>MPI (Message Passing Interface) è uno standard </a:t>
            </a:r>
            <a:r>
              <a:rPr lang="en-US" err="1">
                <a:solidFill>
                  <a:srgbClr val="CCCCCC"/>
                </a:solidFill>
              </a:rPr>
              <a:t>che</a:t>
            </a:r>
            <a:r>
              <a:rPr lang="en-US">
                <a:solidFill>
                  <a:srgbClr val="CCCCCC"/>
                </a:solidFill>
              </a:rPr>
              <a:t> </a:t>
            </a:r>
            <a:r>
              <a:rPr lang="en-US" err="1">
                <a:solidFill>
                  <a:srgbClr val="CCCCCC"/>
                </a:solidFill>
              </a:rPr>
              <a:t>definisce</a:t>
            </a:r>
            <a:r>
              <a:rPr lang="en-US">
                <a:solidFill>
                  <a:srgbClr val="CCCCCC"/>
                </a:solidFill>
              </a:rPr>
              <a:t> </a:t>
            </a:r>
            <a:r>
              <a:rPr lang="en-US" err="1">
                <a:solidFill>
                  <a:srgbClr val="CCCCCC"/>
                </a:solidFill>
              </a:rPr>
              <a:t>una</a:t>
            </a:r>
            <a:r>
              <a:rPr lang="en-US">
                <a:solidFill>
                  <a:srgbClr val="CCCCCC"/>
                </a:solidFill>
              </a:rPr>
              <a:t> </a:t>
            </a:r>
            <a:r>
              <a:rPr lang="en-US" err="1">
                <a:solidFill>
                  <a:srgbClr val="CCCCCC"/>
                </a:solidFill>
              </a:rPr>
              <a:t>libreria</a:t>
            </a:r>
            <a:r>
              <a:rPr lang="en-US">
                <a:solidFill>
                  <a:srgbClr val="CCCCCC"/>
                </a:solidFill>
              </a:rPr>
              <a:t> per la </a:t>
            </a:r>
            <a:r>
              <a:rPr lang="en-US" err="1">
                <a:solidFill>
                  <a:srgbClr val="CCCCCC"/>
                </a:solidFill>
              </a:rPr>
              <a:t>comunicazione</a:t>
            </a:r>
            <a:r>
              <a:rPr lang="en-US">
                <a:solidFill>
                  <a:srgbClr val="CCCCCC"/>
                </a:solidFill>
              </a:rPr>
              <a:t> </a:t>
            </a:r>
            <a:r>
              <a:rPr lang="en-US" err="1">
                <a:solidFill>
                  <a:srgbClr val="CCCCCC"/>
                </a:solidFill>
              </a:rPr>
              <a:t>tra</a:t>
            </a:r>
            <a:r>
              <a:rPr lang="en-US">
                <a:solidFill>
                  <a:srgbClr val="CCCCCC"/>
                </a:solidFill>
              </a:rPr>
              <a:t> </a:t>
            </a:r>
            <a:r>
              <a:rPr lang="en-US" err="1">
                <a:solidFill>
                  <a:srgbClr val="CCCCCC"/>
                </a:solidFill>
              </a:rPr>
              <a:t>processi</a:t>
            </a:r>
            <a:r>
              <a:rPr lang="en-US">
                <a:solidFill>
                  <a:srgbClr val="CCCCCC"/>
                </a:solidFill>
              </a:rPr>
              <a:t> </a:t>
            </a:r>
            <a:r>
              <a:rPr lang="en-US" err="1">
                <a:solidFill>
                  <a:srgbClr val="CCCCCC"/>
                </a:solidFill>
              </a:rPr>
              <a:t>su</a:t>
            </a:r>
            <a:r>
              <a:rPr lang="en-US">
                <a:solidFill>
                  <a:srgbClr val="CCCCCC"/>
                </a:solidFill>
              </a:rPr>
              <a:t> </a:t>
            </a:r>
            <a:r>
              <a:rPr lang="en-US" err="1">
                <a:solidFill>
                  <a:srgbClr val="CCCCCC"/>
                </a:solidFill>
              </a:rPr>
              <a:t>sistemi</a:t>
            </a:r>
            <a:r>
              <a:rPr lang="en-US">
                <a:solidFill>
                  <a:srgbClr val="CCCCCC"/>
                </a:solidFill>
              </a:rPr>
              <a:t> </a:t>
            </a:r>
            <a:r>
              <a:rPr lang="en-US" err="1">
                <a:solidFill>
                  <a:srgbClr val="CCCCCC"/>
                </a:solidFill>
              </a:rPr>
              <a:t>paralleli</a:t>
            </a:r>
            <a:r>
              <a:rPr lang="en-US">
                <a:solidFill>
                  <a:srgbClr val="CCCCCC"/>
                </a:solidFill>
              </a:rPr>
              <a:t> o </a:t>
            </a:r>
            <a:r>
              <a:rPr lang="en-US" err="1">
                <a:solidFill>
                  <a:srgbClr val="CCCCCC"/>
                </a:solidFill>
              </a:rPr>
              <a:t>distribuiti</a:t>
            </a:r>
            <a:r>
              <a:rPr lang="en-US">
                <a:solidFill>
                  <a:srgbClr val="CCCCCC"/>
                </a:solidFill>
              </a:rPr>
              <a:t>. </a:t>
            </a:r>
            <a:r>
              <a:rPr lang="en-US" err="1">
                <a:solidFill>
                  <a:srgbClr val="CCCCCC"/>
                </a:solidFill>
              </a:rPr>
              <a:t>Permette</a:t>
            </a:r>
            <a:r>
              <a:rPr lang="en-US">
                <a:solidFill>
                  <a:srgbClr val="CCCCCC"/>
                </a:solidFill>
              </a:rPr>
              <a:t> di </a:t>
            </a:r>
            <a:r>
              <a:rPr lang="en-US" err="1">
                <a:solidFill>
                  <a:srgbClr val="CCCCCC"/>
                </a:solidFill>
              </a:rPr>
              <a:t>inviare</a:t>
            </a:r>
            <a:r>
              <a:rPr lang="en-US">
                <a:solidFill>
                  <a:srgbClr val="CCCCCC"/>
                </a:solidFill>
              </a:rPr>
              <a:t> e </a:t>
            </a:r>
            <a:r>
              <a:rPr lang="en-US" err="1">
                <a:solidFill>
                  <a:srgbClr val="CCCCCC"/>
                </a:solidFill>
              </a:rPr>
              <a:t>ricevere</a:t>
            </a:r>
            <a:r>
              <a:rPr lang="en-US">
                <a:solidFill>
                  <a:srgbClr val="CCCCCC"/>
                </a:solidFill>
              </a:rPr>
              <a:t> </a:t>
            </a:r>
            <a:r>
              <a:rPr lang="en-US" err="1">
                <a:solidFill>
                  <a:srgbClr val="CCCCCC"/>
                </a:solidFill>
              </a:rPr>
              <a:t>dati</a:t>
            </a:r>
            <a:r>
              <a:rPr lang="en-US">
                <a:solidFill>
                  <a:srgbClr val="CCCCCC"/>
                </a:solidFill>
              </a:rPr>
              <a:t> </a:t>
            </a:r>
            <a:r>
              <a:rPr lang="en-US" err="1">
                <a:solidFill>
                  <a:srgbClr val="CCCCCC"/>
                </a:solidFill>
              </a:rPr>
              <a:t>tra</a:t>
            </a:r>
            <a:r>
              <a:rPr lang="en-US">
                <a:solidFill>
                  <a:srgbClr val="CCCCCC"/>
                </a:solidFill>
              </a:rPr>
              <a:t> </a:t>
            </a:r>
            <a:r>
              <a:rPr lang="en-US" err="1">
                <a:solidFill>
                  <a:srgbClr val="CCCCCC"/>
                </a:solidFill>
              </a:rPr>
              <a:t>diversi</a:t>
            </a:r>
            <a:r>
              <a:rPr lang="en-US">
                <a:solidFill>
                  <a:srgbClr val="CCCCCC"/>
                </a:solidFill>
              </a:rPr>
              <a:t> </a:t>
            </a:r>
            <a:r>
              <a:rPr lang="en-US" err="1">
                <a:solidFill>
                  <a:srgbClr val="CCCCCC"/>
                </a:solidFill>
              </a:rPr>
              <a:t>processi</a:t>
            </a:r>
            <a:r>
              <a:rPr lang="en-US">
                <a:solidFill>
                  <a:srgbClr val="CCCCCC"/>
                </a:solidFill>
              </a:rPr>
              <a:t>, </a:t>
            </a:r>
            <a:r>
              <a:rPr lang="en-US" err="1">
                <a:solidFill>
                  <a:srgbClr val="CCCCCC"/>
                </a:solidFill>
              </a:rPr>
              <a:t>semplificando</a:t>
            </a:r>
            <a:r>
              <a:rPr lang="en-US">
                <a:solidFill>
                  <a:srgbClr val="CCCCCC"/>
                </a:solidFill>
              </a:rPr>
              <a:t> lo </a:t>
            </a:r>
            <a:r>
              <a:rPr lang="en-US" err="1">
                <a:solidFill>
                  <a:srgbClr val="CCCCCC"/>
                </a:solidFill>
              </a:rPr>
              <a:t>sviluppo</a:t>
            </a:r>
            <a:r>
              <a:rPr lang="en-US">
                <a:solidFill>
                  <a:srgbClr val="CCCCCC"/>
                </a:solidFill>
              </a:rPr>
              <a:t> di </a:t>
            </a:r>
            <a:r>
              <a:rPr lang="en-US" err="1">
                <a:solidFill>
                  <a:srgbClr val="CCCCCC"/>
                </a:solidFill>
              </a:rPr>
              <a:t>programmi</a:t>
            </a:r>
            <a:r>
              <a:rPr lang="en-US">
                <a:solidFill>
                  <a:srgbClr val="CCCCCC"/>
                </a:solidFill>
              </a:rPr>
              <a:t> a </a:t>
            </a:r>
            <a:r>
              <a:rPr lang="en-US" err="1">
                <a:solidFill>
                  <a:srgbClr val="CCCCCC"/>
                </a:solidFill>
              </a:rPr>
              <a:t>calcolo</a:t>
            </a:r>
            <a:r>
              <a:rPr lang="en-US">
                <a:solidFill>
                  <a:srgbClr val="CCCCCC"/>
                </a:solidFill>
              </a:rPr>
              <a:t> </a:t>
            </a:r>
            <a:r>
              <a:rPr lang="en-US" err="1">
                <a:solidFill>
                  <a:srgbClr val="CCCCCC"/>
                </a:solidFill>
              </a:rPr>
              <a:t>parallelo</a:t>
            </a:r>
            <a:r>
              <a:rPr lang="en-US">
                <a:solidFill>
                  <a:srgbClr val="CCCCCC"/>
                </a:solidFill>
              </a:rPr>
              <a:t>.</a:t>
            </a:r>
          </a:p>
          <a:p>
            <a:pPr marL="0" indent="0">
              <a:buNone/>
            </a:pPr>
            <a:endParaRPr lang="en-US">
              <a:solidFill>
                <a:srgbClr val="CCCCCC"/>
              </a:solidFill>
            </a:endParaRPr>
          </a:p>
        </p:txBody>
      </p:sp>
    </p:spTree>
    <p:extLst>
      <p:ext uri="{BB962C8B-B14F-4D97-AF65-F5344CB8AC3E}">
        <p14:creationId xmlns:p14="http://schemas.microsoft.com/office/powerpoint/2010/main" val="10627827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a:extLst>
            <a:ext uri="{FF2B5EF4-FFF2-40B4-BE49-F238E27FC236}">
              <a16:creationId xmlns:a16="http://schemas.microsoft.com/office/drawing/2014/main" id="{7368ED0E-9531-9D8C-8B37-9E04CE84EB61}"/>
            </a:ext>
          </a:extLst>
        </p:cNvPr>
        <p:cNvGrpSpPr/>
        <p:nvPr/>
      </p:nvGrpSpPr>
      <p:grpSpPr>
        <a:xfrm>
          <a:off x="0" y="0"/>
          <a:ext cx="0" cy="0"/>
          <a:chOff x="0" y="0"/>
          <a:chExt cx="0" cy="0"/>
        </a:xfrm>
      </p:grpSpPr>
      <p:sp>
        <p:nvSpPr>
          <p:cNvPr id="523" name="Google Shape;523;gd5260bdd85_0_256:notes">
            <a:extLst>
              <a:ext uri="{FF2B5EF4-FFF2-40B4-BE49-F238E27FC236}">
                <a16:creationId xmlns:a16="http://schemas.microsoft.com/office/drawing/2014/main" id="{D96F2EC5-F60F-471B-830C-D1CC1594BC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d5260bdd85_0_256:notes">
            <a:extLst>
              <a:ext uri="{FF2B5EF4-FFF2-40B4-BE49-F238E27FC236}">
                <a16:creationId xmlns:a16="http://schemas.microsoft.com/office/drawing/2014/main" id="{4E9B3389-B939-DA63-F299-05EB64B018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solidFill>
                  <a:srgbClr val="CCCCCC"/>
                </a:solidFill>
              </a:rPr>
              <a:t>MPI (Message Passing Interface) è uno standard </a:t>
            </a:r>
            <a:r>
              <a:rPr lang="en-US" err="1">
                <a:solidFill>
                  <a:srgbClr val="CCCCCC"/>
                </a:solidFill>
              </a:rPr>
              <a:t>che</a:t>
            </a:r>
            <a:r>
              <a:rPr lang="en-US">
                <a:solidFill>
                  <a:srgbClr val="CCCCCC"/>
                </a:solidFill>
              </a:rPr>
              <a:t> </a:t>
            </a:r>
            <a:r>
              <a:rPr lang="en-US" err="1">
                <a:solidFill>
                  <a:srgbClr val="CCCCCC"/>
                </a:solidFill>
              </a:rPr>
              <a:t>definisce</a:t>
            </a:r>
            <a:r>
              <a:rPr lang="en-US">
                <a:solidFill>
                  <a:srgbClr val="CCCCCC"/>
                </a:solidFill>
              </a:rPr>
              <a:t> </a:t>
            </a:r>
            <a:r>
              <a:rPr lang="en-US" err="1">
                <a:solidFill>
                  <a:srgbClr val="CCCCCC"/>
                </a:solidFill>
              </a:rPr>
              <a:t>una</a:t>
            </a:r>
            <a:r>
              <a:rPr lang="en-US">
                <a:solidFill>
                  <a:srgbClr val="CCCCCC"/>
                </a:solidFill>
              </a:rPr>
              <a:t> </a:t>
            </a:r>
            <a:r>
              <a:rPr lang="en-US" err="1">
                <a:solidFill>
                  <a:srgbClr val="CCCCCC"/>
                </a:solidFill>
              </a:rPr>
              <a:t>libreria</a:t>
            </a:r>
            <a:r>
              <a:rPr lang="en-US">
                <a:solidFill>
                  <a:srgbClr val="CCCCCC"/>
                </a:solidFill>
              </a:rPr>
              <a:t> per la </a:t>
            </a:r>
            <a:r>
              <a:rPr lang="en-US" err="1">
                <a:solidFill>
                  <a:srgbClr val="CCCCCC"/>
                </a:solidFill>
              </a:rPr>
              <a:t>comunicazione</a:t>
            </a:r>
            <a:r>
              <a:rPr lang="en-US">
                <a:solidFill>
                  <a:srgbClr val="CCCCCC"/>
                </a:solidFill>
              </a:rPr>
              <a:t> </a:t>
            </a:r>
            <a:r>
              <a:rPr lang="en-US" err="1">
                <a:solidFill>
                  <a:srgbClr val="CCCCCC"/>
                </a:solidFill>
              </a:rPr>
              <a:t>tra</a:t>
            </a:r>
            <a:r>
              <a:rPr lang="en-US">
                <a:solidFill>
                  <a:srgbClr val="CCCCCC"/>
                </a:solidFill>
              </a:rPr>
              <a:t> </a:t>
            </a:r>
            <a:r>
              <a:rPr lang="en-US" err="1">
                <a:solidFill>
                  <a:srgbClr val="CCCCCC"/>
                </a:solidFill>
              </a:rPr>
              <a:t>processi</a:t>
            </a:r>
            <a:r>
              <a:rPr lang="en-US">
                <a:solidFill>
                  <a:srgbClr val="CCCCCC"/>
                </a:solidFill>
              </a:rPr>
              <a:t> </a:t>
            </a:r>
            <a:r>
              <a:rPr lang="en-US" err="1">
                <a:solidFill>
                  <a:srgbClr val="CCCCCC"/>
                </a:solidFill>
              </a:rPr>
              <a:t>su</a:t>
            </a:r>
            <a:r>
              <a:rPr lang="en-US">
                <a:solidFill>
                  <a:srgbClr val="CCCCCC"/>
                </a:solidFill>
              </a:rPr>
              <a:t> </a:t>
            </a:r>
            <a:r>
              <a:rPr lang="en-US" err="1">
                <a:solidFill>
                  <a:srgbClr val="CCCCCC"/>
                </a:solidFill>
              </a:rPr>
              <a:t>sistemi</a:t>
            </a:r>
            <a:r>
              <a:rPr lang="en-US">
                <a:solidFill>
                  <a:srgbClr val="CCCCCC"/>
                </a:solidFill>
              </a:rPr>
              <a:t> </a:t>
            </a:r>
            <a:r>
              <a:rPr lang="en-US" err="1">
                <a:solidFill>
                  <a:srgbClr val="CCCCCC"/>
                </a:solidFill>
              </a:rPr>
              <a:t>paralleli</a:t>
            </a:r>
            <a:r>
              <a:rPr lang="en-US">
                <a:solidFill>
                  <a:srgbClr val="CCCCCC"/>
                </a:solidFill>
              </a:rPr>
              <a:t> o </a:t>
            </a:r>
            <a:r>
              <a:rPr lang="en-US" err="1">
                <a:solidFill>
                  <a:srgbClr val="CCCCCC"/>
                </a:solidFill>
              </a:rPr>
              <a:t>distribuiti</a:t>
            </a:r>
            <a:r>
              <a:rPr lang="en-US">
                <a:solidFill>
                  <a:srgbClr val="CCCCCC"/>
                </a:solidFill>
              </a:rPr>
              <a:t>. </a:t>
            </a:r>
            <a:r>
              <a:rPr lang="en-US" err="1">
                <a:solidFill>
                  <a:srgbClr val="CCCCCC"/>
                </a:solidFill>
              </a:rPr>
              <a:t>Permette</a:t>
            </a:r>
            <a:r>
              <a:rPr lang="en-US">
                <a:solidFill>
                  <a:srgbClr val="CCCCCC"/>
                </a:solidFill>
              </a:rPr>
              <a:t> di </a:t>
            </a:r>
            <a:r>
              <a:rPr lang="en-US" err="1">
                <a:solidFill>
                  <a:srgbClr val="CCCCCC"/>
                </a:solidFill>
              </a:rPr>
              <a:t>inviare</a:t>
            </a:r>
            <a:r>
              <a:rPr lang="en-US">
                <a:solidFill>
                  <a:srgbClr val="CCCCCC"/>
                </a:solidFill>
              </a:rPr>
              <a:t> e </a:t>
            </a:r>
            <a:r>
              <a:rPr lang="en-US" err="1">
                <a:solidFill>
                  <a:srgbClr val="CCCCCC"/>
                </a:solidFill>
              </a:rPr>
              <a:t>ricevere</a:t>
            </a:r>
            <a:r>
              <a:rPr lang="en-US">
                <a:solidFill>
                  <a:srgbClr val="CCCCCC"/>
                </a:solidFill>
              </a:rPr>
              <a:t> </a:t>
            </a:r>
            <a:r>
              <a:rPr lang="en-US" err="1">
                <a:solidFill>
                  <a:srgbClr val="CCCCCC"/>
                </a:solidFill>
              </a:rPr>
              <a:t>dati</a:t>
            </a:r>
            <a:r>
              <a:rPr lang="en-US">
                <a:solidFill>
                  <a:srgbClr val="CCCCCC"/>
                </a:solidFill>
              </a:rPr>
              <a:t> </a:t>
            </a:r>
            <a:r>
              <a:rPr lang="en-US" err="1">
                <a:solidFill>
                  <a:srgbClr val="CCCCCC"/>
                </a:solidFill>
              </a:rPr>
              <a:t>tra</a:t>
            </a:r>
            <a:r>
              <a:rPr lang="en-US">
                <a:solidFill>
                  <a:srgbClr val="CCCCCC"/>
                </a:solidFill>
              </a:rPr>
              <a:t> </a:t>
            </a:r>
            <a:r>
              <a:rPr lang="en-US" err="1">
                <a:solidFill>
                  <a:srgbClr val="CCCCCC"/>
                </a:solidFill>
              </a:rPr>
              <a:t>diversi</a:t>
            </a:r>
            <a:r>
              <a:rPr lang="en-US">
                <a:solidFill>
                  <a:srgbClr val="CCCCCC"/>
                </a:solidFill>
              </a:rPr>
              <a:t> </a:t>
            </a:r>
            <a:r>
              <a:rPr lang="en-US" err="1">
                <a:solidFill>
                  <a:srgbClr val="CCCCCC"/>
                </a:solidFill>
              </a:rPr>
              <a:t>processi</a:t>
            </a:r>
            <a:r>
              <a:rPr lang="en-US">
                <a:solidFill>
                  <a:srgbClr val="CCCCCC"/>
                </a:solidFill>
              </a:rPr>
              <a:t>, </a:t>
            </a:r>
            <a:r>
              <a:rPr lang="en-US" err="1">
                <a:solidFill>
                  <a:srgbClr val="CCCCCC"/>
                </a:solidFill>
              </a:rPr>
              <a:t>semplificando</a:t>
            </a:r>
            <a:r>
              <a:rPr lang="en-US">
                <a:solidFill>
                  <a:srgbClr val="CCCCCC"/>
                </a:solidFill>
              </a:rPr>
              <a:t> lo </a:t>
            </a:r>
            <a:r>
              <a:rPr lang="en-US" err="1">
                <a:solidFill>
                  <a:srgbClr val="CCCCCC"/>
                </a:solidFill>
              </a:rPr>
              <a:t>sviluppo</a:t>
            </a:r>
            <a:r>
              <a:rPr lang="en-US">
                <a:solidFill>
                  <a:srgbClr val="CCCCCC"/>
                </a:solidFill>
              </a:rPr>
              <a:t> di </a:t>
            </a:r>
            <a:r>
              <a:rPr lang="en-US" err="1">
                <a:solidFill>
                  <a:srgbClr val="CCCCCC"/>
                </a:solidFill>
              </a:rPr>
              <a:t>programmi</a:t>
            </a:r>
            <a:r>
              <a:rPr lang="en-US">
                <a:solidFill>
                  <a:srgbClr val="CCCCCC"/>
                </a:solidFill>
              </a:rPr>
              <a:t> a </a:t>
            </a:r>
            <a:r>
              <a:rPr lang="en-US" err="1">
                <a:solidFill>
                  <a:srgbClr val="CCCCCC"/>
                </a:solidFill>
              </a:rPr>
              <a:t>calcolo</a:t>
            </a:r>
            <a:r>
              <a:rPr lang="en-US">
                <a:solidFill>
                  <a:srgbClr val="CCCCCC"/>
                </a:solidFill>
              </a:rPr>
              <a:t> </a:t>
            </a:r>
            <a:r>
              <a:rPr lang="en-US" err="1">
                <a:solidFill>
                  <a:srgbClr val="CCCCCC"/>
                </a:solidFill>
              </a:rPr>
              <a:t>parallelo</a:t>
            </a:r>
            <a:r>
              <a:rPr lang="en-US">
                <a:solidFill>
                  <a:srgbClr val="CCCCCC"/>
                </a:solidFill>
              </a:rPr>
              <a:t>.</a:t>
            </a:r>
          </a:p>
          <a:p>
            <a:pPr marL="0" indent="0">
              <a:buNone/>
            </a:pPr>
            <a:endParaRPr lang="en-US">
              <a:solidFill>
                <a:srgbClr val="CCCCCC"/>
              </a:solidFill>
            </a:endParaRPr>
          </a:p>
        </p:txBody>
      </p:sp>
    </p:spTree>
    <p:extLst>
      <p:ext uri="{BB962C8B-B14F-4D97-AF65-F5344CB8AC3E}">
        <p14:creationId xmlns:p14="http://schemas.microsoft.com/office/powerpoint/2010/main" val="2517473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a:extLst>
            <a:ext uri="{FF2B5EF4-FFF2-40B4-BE49-F238E27FC236}">
              <a16:creationId xmlns:a16="http://schemas.microsoft.com/office/drawing/2014/main" id="{D6F157BE-4079-FC4D-6CBA-A5366118832E}"/>
            </a:ext>
          </a:extLst>
        </p:cNvPr>
        <p:cNvGrpSpPr/>
        <p:nvPr/>
      </p:nvGrpSpPr>
      <p:grpSpPr>
        <a:xfrm>
          <a:off x="0" y="0"/>
          <a:ext cx="0" cy="0"/>
          <a:chOff x="0" y="0"/>
          <a:chExt cx="0" cy="0"/>
        </a:xfrm>
      </p:grpSpPr>
      <p:sp>
        <p:nvSpPr>
          <p:cNvPr id="523" name="Google Shape;523;gd5260bdd85_0_256:notes">
            <a:extLst>
              <a:ext uri="{FF2B5EF4-FFF2-40B4-BE49-F238E27FC236}">
                <a16:creationId xmlns:a16="http://schemas.microsoft.com/office/drawing/2014/main" id="{480192AD-E15F-2941-589E-747C352DE8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d5260bdd85_0_256:notes">
            <a:extLst>
              <a:ext uri="{FF2B5EF4-FFF2-40B4-BE49-F238E27FC236}">
                <a16:creationId xmlns:a16="http://schemas.microsoft.com/office/drawing/2014/main" id="{11E73048-6AF8-762A-FAD0-11D451A6E6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solidFill>
                  <a:srgbClr val="CCCCCC"/>
                </a:solidFill>
              </a:rPr>
              <a:t>MPI (Message Passing Interface) è uno standard </a:t>
            </a:r>
            <a:r>
              <a:rPr lang="en-US" err="1">
                <a:solidFill>
                  <a:srgbClr val="CCCCCC"/>
                </a:solidFill>
              </a:rPr>
              <a:t>che</a:t>
            </a:r>
            <a:r>
              <a:rPr lang="en-US">
                <a:solidFill>
                  <a:srgbClr val="CCCCCC"/>
                </a:solidFill>
              </a:rPr>
              <a:t> </a:t>
            </a:r>
            <a:r>
              <a:rPr lang="en-US" err="1">
                <a:solidFill>
                  <a:srgbClr val="CCCCCC"/>
                </a:solidFill>
              </a:rPr>
              <a:t>definisce</a:t>
            </a:r>
            <a:r>
              <a:rPr lang="en-US">
                <a:solidFill>
                  <a:srgbClr val="CCCCCC"/>
                </a:solidFill>
              </a:rPr>
              <a:t> </a:t>
            </a:r>
            <a:r>
              <a:rPr lang="en-US" err="1">
                <a:solidFill>
                  <a:srgbClr val="CCCCCC"/>
                </a:solidFill>
              </a:rPr>
              <a:t>una</a:t>
            </a:r>
            <a:r>
              <a:rPr lang="en-US">
                <a:solidFill>
                  <a:srgbClr val="CCCCCC"/>
                </a:solidFill>
              </a:rPr>
              <a:t> </a:t>
            </a:r>
            <a:r>
              <a:rPr lang="en-US" err="1">
                <a:solidFill>
                  <a:srgbClr val="CCCCCC"/>
                </a:solidFill>
              </a:rPr>
              <a:t>libreria</a:t>
            </a:r>
            <a:r>
              <a:rPr lang="en-US">
                <a:solidFill>
                  <a:srgbClr val="CCCCCC"/>
                </a:solidFill>
              </a:rPr>
              <a:t> per la </a:t>
            </a:r>
            <a:r>
              <a:rPr lang="en-US" err="1">
                <a:solidFill>
                  <a:srgbClr val="CCCCCC"/>
                </a:solidFill>
              </a:rPr>
              <a:t>comunicazione</a:t>
            </a:r>
            <a:r>
              <a:rPr lang="en-US">
                <a:solidFill>
                  <a:srgbClr val="CCCCCC"/>
                </a:solidFill>
              </a:rPr>
              <a:t> </a:t>
            </a:r>
            <a:r>
              <a:rPr lang="en-US" err="1">
                <a:solidFill>
                  <a:srgbClr val="CCCCCC"/>
                </a:solidFill>
              </a:rPr>
              <a:t>tra</a:t>
            </a:r>
            <a:r>
              <a:rPr lang="en-US">
                <a:solidFill>
                  <a:srgbClr val="CCCCCC"/>
                </a:solidFill>
              </a:rPr>
              <a:t> </a:t>
            </a:r>
            <a:r>
              <a:rPr lang="en-US" err="1">
                <a:solidFill>
                  <a:srgbClr val="CCCCCC"/>
                </a:solidFill>
              </a:rPr>
              <a:t>processi</a:t>
            </a:r>
            <a:r>
              <a:rPr lang="en-US">
                <a:solidFill>
                  <a:srgbClr val="CCCCCC"/>
                </a:solidFill>
              </a:rPr>
              <a:t> </a:t>
            </a:r>
            <a:r>
              <a:rPr lang="en-US" err="1">
                <a:solidFill>
                  <a:srgbClr val="CCCCCC"/>
                </a:solidFill>
              </a:rPr>
              <a:t>su</a:t>
            </a:r>
            <a:r>
              <a:rPr lang="en-US">
                <a:solidFill>
                  <a:srgbClr val="CCCCCC"/>
                </a:solidFill>
              </a:rPr>
              <a:t> </a:t>
            </a:r>
            <a:r>
              <a:rPr lang="en-US" err="1">
                <a:solidFill>
                  <a:srgbClr val="CCCCCC"/>
                </a:solidFill>
              </a:rPr>
              <a:t>sistemi</a:t>
            </a:r>
            <a:r>
              <a:rPr lang="en-US">
                <a:solidFill>
                  <a:srgbClr val="CCCCCC"/>
                </a:solidFill>
              </a:rPr>
              <a:t> </a:t>
            </a:r>
            <a:r>
              <a:rPr lang="en-US" err="1">
                <a:solidFill>
                  <a:srgbClr val="CCCCCC"/>
                </a:solidFill>
              </a:rPr>
              <a:t>paralleli</a:t>
            </a:r>
            <a:r>
              <a:rPr lang="en-US">
                <a:solidFill>
                  <a:srgbClr val="CCCCCC"/>
                </a:solidFill>
              </a:rPr>
              <a:t> o </a:t>
            </a:r>
            <a:r>
              <a:rPr lang="en-US" err="1">
                <a:solidFill>
                  <a:srgbClr val="CCCCCC"/>
                </a:solidFill>
              </a:rPr>
              <a:t>distribuiti</a:t>
            </a:r>
            <a:r>
              <a:rPr lang="en-US">
                <a:solidFill>
                  <a:srgbClr val="CCCCCC"/>
                </a:solidFill>
              </a:rPr>
              <a:t>. </a:t>
            </a:r>
            <a:r>
              <a:rPr lang="en-US" err="1">
                <a:solidFill>
                  <a:srgbClr val="CCCCCC"/>
                </a:solidFill>
              </a:rPr>
              <a:t>Permette</a:t>
            </a:r>
            <a:r>
              <a:rPr lang="en-US">
                <a:solidFill>
                  <a:srgbClr val="CCCCCC"/>
                </a:solidFill>
              </a:rPr>
              <a:t> di </a:t>
            </a:r>
            <a:r>
              <a:rPr lang="en-US" err="1">
                <a:solidFill>
                  <a:srgbClr val="CCCCCC"/>
                </a:solidFill>
              </a:rPr>
              <a:t>inviare</a:t>
            </a:r>
            <a:r>
              <a:rPr lang="en-US">
                <a:solidFill>
                  <a:srgbClr val="CCCCCC"/>
                </a:solidFill>
              </a:rPr>
              <a:t> e </a:t>
            </a:r>
            <a:r>
              <a:rPr lang="en-US" err="1">
                <a:solidFill>
                  <a:srgbClr val="CCCCCC"/>
                </a:solidFill>
              </a:rPr>
              <a:t>ricevere</a:t>
            </a:r>
            <a:r>
              <a:rPr lang="en-US">
                <a:solidFill>
                  <a:srgbClr val="CCCCCC"/>
                </a:solidFill>
              </a:rPr>
              <a:t> </a:t>
            </a:r>
            <a:r>
              <a:rPr lang="en-US" err="1">
                <a:solidFill>
                  <a:srgbClr val="CCCCCC"/>
                </a:solidFill>
              </a:rPr>
              <a:t>dati</a:t>
            </a:r>
            <a:r>
              <a:rPr lang="en-US">
                <a:solidFill>
                  <a:srgbClr val="CCCCCC"/>
                </a:solidFill>
              </a:rPr>
              <a:t> </a:t>
            </a:r>
            <a:r>
              <a:rPr lang="en-US" err="1">
                <a:solidFill>
                  <a:srgbClr val="CCCCCC"/>
                </a:solidFill>
              </a:rPr>
              <a:t>tra</a:t>
            </a:r>
            <a:r>
              <a:rPr lang="en-US">
                <a:solidFill>
                  <a:srgbClr val="CCCCCC"/>
                </a:solidFill>
              </a:rPr>
              <a:t> </a:t>
            </a:r>
            <a:r>
              <a:rPr lang="en-US" err="1">
                <a:solidFill>
                  <a:srgbClr val="CCCCCC"/>
                </a:solidFill>
              </a:rPr>
              <a:t>diversi</a:t>
            </a:r>
            <a:r>
              <a:rPr lang="en-US">
                <a:solidFill>
                  <a:srgbClr val="CCCCCC"/>
                </a:solidFill>
              </a:rPr>
              <a:t> </a:t>
            </a:r>
            <a:r>
              <a:rPr lang="en-US" err="1">
                <a:solidFill>
                  <a:srgbClr val="CCCCCC"/>
                </a:solidFill>
              </a:rPr>
              <a:t>processi</a:t>
            </a:r>
            <a:r>
              <a:rPr lang="en-US">
                <a:solidFill>
                  <a:srgbClr val="CCCCCC"/>
                </a:solidFill>
              </a:rPr>
              <a:t>, </a:t>
            </a:r>
            <a:r>
              <a:rPr lang="en-US" err="1">
                <a:solidFill>
                  <a:srgbClr val="CCCCCC"/>
                </a:solidFill>
              </a:rPr>
              <a:t>semplificando</a:t>
            </a:r>
            <a:r>
              <a:rPr lang="en-US">
                <a:solidFill>
                  <a:srgbClr val="CCCCCC"/>
                </a:solidFill>
              </a:rPr>
              <a:t> lo </a:t>
            </a:r>
            <a:r>
              <a:rPr lang="en-US" err="1">
                <a:solidFill>
                  <a:srgbClr val="CCCCCC"/>
                </a:solidFill>
              </a:rPr>
              <a:t>sviluppo</a:t>
            </a:r>
            <a:r>
              <a:rPr lang="en-US">
                <a:solidFill>
                  <a:srgbClr val="CCCCCC"/>
                </a:solidFill>
              </a:rPr>
              <a:t> di </a:t>
            </a:r>
            <a:r>
              <a:rPr lang="en-US" err="1">
                <a:solidFill>
                  <a:srgbClr val="CCCCCC"/>
                </a:solidFill>
              </a:rPr>
              <a:t>programmi</a:t>
            </a:r>
            <a:r>
              <a:rPr lang="en-US">
                <a:solidFill>
                  <a:srgbClr val="CCCCCC"/>
                </a:solidFill>
              </a:rPr>
              <a:t> a </a:t>
            </a:r>
            <a:r>
              <a:rPr lang="en-US" err="1">
                <a:solidFill>
                  <a:srgbClr val="CCCCCC"/>
                </a:solidFill>
              </a:rPr>
              <a:t>calcolo</a:t>
            </a:r>
            <a:r>
              <a:rPr lang="en-US">
                <a:solidFill>
                  <a:srgbClr val="CCCCCC"/>
                </a:solidFill>
              </a:rPr>
              <a:t> </a:t>
            </a:r>
            <a:r>
              <a:rPr lang="en-US" err="1">
                <a:solidFill>
                  <a:srgbClr val="CCCCCC"/>
                </a:solidFill>
              </a:rPr>
              <a:t>parallelo</a:t>
            </a:r>
            <a:r>
              <a:rPr lang="en-US">
                <a:solidFill>
                  <a:srgbClr val="CCCCCC"/>
                </a:solidFill>
              </a:rPr>
              <a:t>.</a:t>
            </a:r>
          </a:p>
          <a:p>
            <a:pPr marL="0" indent="0">
              <a:buNone/>
            </a:pPr>
            <a:endParaRPr lang="en-US">
              <a:solidFill>
                <a:srgbClr val="CCCCCC"/>
              </a:solidFill>
            </a:endParaRPr>
          </a:p>
        </p:txBody>
      </p:sp>
    </p:spTree>
    <p:extLst>
      <p:ext uri="{BB962C8B-B14F-4D97-AF65-F5344CB8AC3E}">
        <p14:creationId xmlns:p14="http://schemas.microsoft.com/office/powerpoint/2010/main" val="4098947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a:extLst>
            <a:ext uri="{FF2B5EF4-FFF2-40B4-BE49-F238E27FC236}">
              <a16:creationId xmlns:a16="http://schemas.microsoft.com/office/drawing/2014/main" id="{F278D40B-533A-466A-1B09-14E19A31E569}"/>
            </a:ext>
          </a:extLst>
        </p:cNvPr>
        <p:cNvGrpSpPr/>
        <p:nvPr/>
      </p:nvGrpSpPr>
      <p:grpSpPr>
        <a:xfrm>
          <a:off x="0" y="0"/>
          <a:ext cx="0" cy="0"/>
          <a:chOff x="0" y="0"/>
          <a:chExt cx="0" cy="0"/>
        </a:xfrm>
      </p:grpSpPr>
      <p:sp>
        <p:nvSpPr>
          <p:cNvPr id="741" name="Google Shape;741;g54dda1946d_0_3:notes">
            <a:extLst>
              <a:ext uri="{FF2B5EF4-FFF2-40B4-BE49-F238E27FC236}">
                <a16:creationId xmlns:a16="http://schemas.microsoft.com/office/drawing/2014/main" id="{6B86C057-823A-FA0F-7E47-4DCC563F34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54dda1946d_0_3:notes">
            <a:extLst>
              <a:ext uri="{FF2B5EF4-FFF2-40B4-BE49-F238E27FC236}">
                <a16:creationId xmlns:a16="http://schemas.microsoft.com/office/drawing/2014/main" id="{D1BF6EDA-ECB8-C029-8630-650488A875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133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89085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b="1" dirty="0"/>
              <a:t>System Initialization</a:t>
            </a:r>
            <a:r>
              <a:rPr lang="en-US" dirty="0"/>
              <a:t>: 	</a:t>
            </a:r>
            <a:r>
              <a:rPr lang="en-US" dirty="0" err="1"/>
              <a:t>Initialize_random_bodies</a:t>
            </a:r>
            <a:r>
              <a:rPr lang="en-US" dirty="0"/>
              <a:t>(), load balancing calculation</a:t>
            </a:r>
          </a:p>
          <a:p>
            <a:r>
              <a:rPr lang="en-US" b="1" dirty="0"/>
              <a:t>Communication Coordination</a:t>
            </a:r>
            <a:r>
              <a:rPr lang="en-US" dirty="0"/>
              <a:t>:        </a:t>
            </a:r>
            <a:r>
              <a:rPr lang="en-US" dirty="0" err="1"/>
              <a:t>MPI_Bcast</a:t>
            </a:r>
            <a:r>
              <a:rPr lang="en-US" dirty="0"/>
              <a:t>(), </a:t>
            </a:r>
            <a:r>
              <a:rPr lang="en-US" dirty="0" err="1"/>
              <a:t>MPI_Scatterv</a:t>
            </a:r>
            <a:r>
              <a:rPr lang="en-US" dirty="0"/>
              <a:t>(), </a:t>
            </a:r>
            <a:r>
              <a:rPr lang="en-US" dirty="0" err="1"/>
              <a:t>MPI_Gatherv</a:t>
            </a:r>
            <a:r>
              <a:rPr lang="en-US" dirty="0"/>
              <a:t>() operations</a:t>
            </a:r>
          </a:p>
          <a:p>
            <a:r>
              <a:rPr lang="en-US" b="1" dirty="0"/>
              <a:t>I/O and Performance</a:t>
            </a:r>
            <a:r>
              <a:rPr lang="en-US" dirty="0"/>
              <a:t>: 	File operations, timing, speedup/efficiency calculations</a:t>
            </a:r>
          </a:p>
        </p:txBody>
      </p:sp>
    </p:spTree>
    <p:extLst>
      <p:ext uri="{BB962C8B-B14F-4D97-AF65-F5344CB8AC3E}">
        <p14:creationId xmlns:p14="http://schemas.microsoft.com/office/powerpoint/2010/main" val="28366600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22251-2614-7AE3-F57B-1E7D860FA04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893CC33-8157-61F6-D110-9D7F9D8886BF}"/>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964310BF-E4B5-7740-0B84-2BFA9788A53E}"/>
              </a:ext>
            </a:extLst>
          </p:cNvPr>
          <p:cNvSpPr>
            <a:spLocks noGrp="1"/>
          </p:cNvSpPr>
          <p:nvPr>
            <p:ph type="body" idx="1"/>
          </p:nvPr>
        </p:nvSpPr>
        <p:spPr/>
        <p:txBody>
          <a:bodyPr/>
          <a:lstStyle/>
          <a:p>
            <a:r>
              <a:rPr lang="en-US" b="1" dirty="0"/>
              <a:t>Force Calculations</a:t>
            </a:r>
            <a:r>
              <a:rPr lang="en-US" dirty="0"/>
              <a:t>: 		</a:t>
            </a:r>
            <a:r>
              <a:rPr lang="en-US" dirty="0" err="1"/>
              <a:t>compute_acceleration</a:t>
            </a:r>
            <a:r>
              <a:rPr lang="en-US" dirty="0"/>
              <a:t>() for assigned local bodies</a:t>
            </a:r>
          </a:p>
          <a:p>
            <a:r>
              <a:rPr lang="en-US" b="1" dirty="0"/>
              <a:t>Numerical Integration</a:t>
            </a:r>
            <a:r>
              <a:rPr lang="en-US" dirty="0"/>
              <a:t>:        	</a:t>
            </a:r>
            <a:r>
              <a:rPr lang="en-US" dirty="0" err="1"/>
              <a:t>runge_kutta_step</a:t>
            </a:r>
            <a:r>
              <a:rPr lang="en-US" dirty="0"/>
              <a:t>() to update positions and velocities</a:t>
            </a:r>
          </a:p>
          <a:p>
            <a:r>
              <a:rPr lang="en-US" b="1" dirty="0"/>
              <a:t>Parallel Execution</a:t>
            </a:r>
            <a:r>
              <a:rPr lang="en-US" dirty="0"/>
              <a:t>: 		Execute identical code on different data subsets (SPMD)</a:t>
            </a:r>
          </a:p>
        </p:txBody>
      </p:sp>
    </p:spTree>
    <p:extLst>
      <p:ext uri="{BB962C8B-B14F-4D97-AF65-F5344CB8AC3E}">
        <p14:creationId xmlns:p14="http://schemas.microsoft.com/office/powerpoint/2010/main" val="6203495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E0F5C-87FE-7582-2B2A-D2986DA5825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B637650-F371-DFBB-6082-267BE630EE1B}"/>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D6A9FA7E-4ED9-A5C5-151F-E9D46ECFA63F}"/>
              </a:ext>
            </a:extLst>
          </p:cNvPr>
          <p:cNvSpPr>
            <a:spLocks noGrp="1"/>
          </p:cNvSpPr>
          <p:nvPr>
            <p:ph type="body" idx="1"/>
          </p:nvPr>
        </p:nvSpPr>
        <p:spPr/>
        <p:txBody>
          <a:bodyPr/>
          <a:lstStyle/>
          <a:p>
            <a:r>
              <a:rPr lang="en-US" b="1" dirty="0"/>
              <a:t>Global Data Dependency management</a:t>
            </a:r>
            <a:r>
              <a:rPr lang="en-US" dirty="0"/>
              <a:t>: 	Master ensures all processes have consistent global state (</a:t>
            </a:r>
            <a:r>
              <a:rPr lang="en-US" dirty="0" err="1"/>
              <a:t>all_bodies</a:t>
            </a:r>
            <a:r>
              <a:rPr lang="en-US" dirty="0"/>
              <a:t> array)</a:t>
            </a:r>
          </a:p>
          <a:p>
            <a:r>
              <a:rPr lang="en-US" b="1" dirty="0"/>
              <a:t>Centralized I/O Control</a:t>
            </a:r>
            <a:r>
              <a:rPr lang="en-US" dirty="0"/>
              <a:t>:        		Prevents race conditions, single point for file operations</a:t>
            </a:r>
          </a:p>
          <a:p>
            <a:r>
              <a:rPr lang="en-US" b="1" dirty="0"/>
              <a:t>Load Balancing</a:t>
            </a:r>
            <a:r>
              <a:rPr lang="en-US" dirty="0"/>
              <a:t>: 			Master calculates optimal work distribution</a:t>
            </a:r>
          </a:p>
          <a:p>
            <a:r>
              <a:rPr lang="en-US" b="1" dirty="0"/>
              <a:t>Synchronization Simplicity:		</a:t>
            </a:r>
            <a:r>
              <a:rPr lang="en-US" b="0" dirty="0"/>
              <a:t>Clear coordination through collective MPI operations (broadcast/gather)</a:t>
            </a:r>
          </a:p>
          <a:p>
            <a:r>
              <a:rPr lang="en-US" b="1" dirty="0"/>
              <a:t>Single Source of Truth: 		</a:t>
            </a:r>
            <a:r>
              <a:rPr lang="en-US" b="0" dirty="0"/>
              <a:t>Master maintains authoritative system state, preventing inconsistencies</a:t>
            </a:r>
          </a:p>
        </p:txBody>
      </p:sp>
    </p:spTree>
    <p:extLst>
      <p:ext uri="{BB962C8B-B14F-4D97-AF65-F5344CB8AC3E}">
        <p14:creationId xmlns:p14="http://schemas.microsoft.com/office/powerpoint/2010/main" val="32891244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791A1C65-FCB9-0775-660A-014F04D423CF}"/>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277858C6-8472-E447-6F2E-1FB49AC98E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53E7CE16-89E7-8C2D-1E56-C2082A1125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5594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3384C10E-FA9F-8165-99C3-5ACA5BF11AA7}"/>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22119908-10B5-3D91-B18D-6AE430D94E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83E39860-93CB-A656-A9BD-431ABF422B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06193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5CCB6473-B18C-E7AF-66A9-93AACFF0E3C9}"/>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3CD39DCC-A502-6A02-49B4-F76F69A160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F5C14CA2-0E96-A115-857C-D5CE7C65C8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0053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3B4284C8-2610-42E6-3E47-EA79433831F0}"/>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9D53C290-9291-309A-B61D-17B36717DA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3331A852-839A-B691-E50D-1BE1E587C5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557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D771F2BC-B48A-1954-BEFD-B9492203EC2B}"/>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3FCBAA61-3BB0-8218-9624-C5EEEB13D1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2008D03C-EAFC-03BC-0931-2CE7554592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470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4224F097-C0BC-6792-F2FC-5C0EE68BC9E2}"/>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D313FAFD-BF60-F5C0-2EB2-36C4A39CDC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43F73D10-60B9-5360-F8B2-F4F83DCB19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846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62521DFC-EC7D-679A-11A4-D0240305C577}"/>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3F9259DD-CEBA-73F8-AC71-564210CC18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84BD43B0-112E-F4A5-7B3A-DC9AFFB23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44922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E72E84BA-37D7-4B1C-D502-A38636010C8D}"/>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60442D4C-C597-BDE9-D4A9-4C3236CD80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8EA4237A-C4EB-DC02-62E3-0289710CCA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9103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a:extLst>
            <a:ext uri="{FF2B5EF4-FFF2-40B4-BE49-F238E27FC236}">
              <a16:creationId xmlns:a16="http://schemas.microsoft.com/office/drawing/2014/main" id="{72B02D6A-0D3A-B01F-9439-C3C7BE052EFF}"/>
            </a:ext>
          </a:extLst>
        </p:cNvPr>
        <p:cNvGrpSpPr/>
        <p:nvPr/>
      </p:nvGrpSpPr>
      <p:grpSpPr>
        <a:xfrm>
          <a:off x="0" y="0"/>
          <a:ext cx="0" cy="0"/>
          <a:chOff x="0" y="0"/>
          <a:chExt cx="0" cy="0"/>
        </a:xfrm>
      </p:grpSpPr>
      <p:sp>
        <p:nvSpPr>
          <p:cNvPr id="426" name="Google Shape;426;g54dda1946d_6_308:notes">
            <a:extLst>
              <a:ext uri="{FF2B5EF4-FFF2-40B4-BE49-F238E27FC236}">
                <a16:creationId xmlns:a16="http://schemas.microsoft.com/office/drawing/2014/main" id="{4B6390E5-FD77-BCEC-340E-3011FE150E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a:extLst>
              <a:ext uri="{FF2B5EF4-FFF2-40B4-BE49-F238E27FC236}">
                <a16:creationId xmlns:a16="http://schemas.microsoft.com/office/drawing/2014/main" id="{9DFE6260-7171-7135-1054-0E64BC1D8D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5639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83C0C00C-E379-3011-C35A-B300FB2F3135}"/>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47A45593-92C1-3349-1BA8-58C4D4617C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4C418C37-22A6-78DB-3E63-0B82C27CD1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4059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9A972AFB-83DA-14E3-D8AB-D5A6854BACA3}"/>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3366A98C-C6FA-EB45-821E-06AB099E5C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1B7D084A-DDC7-C6B5-F937-64FAE4914F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5757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7BD47108-E623-5D16-1074-BABCCD5B29AC}"/>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449887BD-9B57-779E-F864-ED826635BE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E49DA002-B3AE-D9BA-8572-B77A549045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27195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467F27FA-CB6E-78B6-EBA3-799D97972560}"/>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10E4322D-3AA5-089A-0000-E4AF6D0FA4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AAFC26CC-4C59-F750-9A1D-5544B8ED78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87801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C05B37A2-7D43-F87E-7B9A-D8316CB002A7}"/>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EBEAC38B-1F6B-E6FC-1B24-ABCABC0E33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03E6685C-0700-F4D4-EAF7-70BD4FD772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39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a:extLst>
            <a:ext uri="{FF2B5EF4-FFF2-40B4-BE49-F238E27FC236}">
              <a16:creationId xmlns:a16="http://schemas.microsoft.com/office/drawing/2014/main" id="{312343E2-ED9D-815E-8175-6C8F35C97E06}"/>
            </a:ext>
          </a:extLst>
        </p:cNvPr>
        <p:cNvGrpSpPr/>
        <p:nvPr/>
      </p:nvGrpSpPr>
      <p:grpSpPr>
        <a:xfrm>
          <a:off x="0" y="0"/>
          <a:ext cx="0" cy="0"/>
          <a:chOff x="0" y="0"/>
          <a:chExt cx="0" cy="0"/>
        </a:xfrm>
      </p:grpSpPr>
      <p:sp>
        <p:nvSpPr>
          <p:cNvPr id="426" name="Google Shape;426;g54dda1946d_6_308:notes">
            <a:extLst>
              <a:ext uri="{FF2B5EF4-FFF2-40B4-BE49-F238E27FC236}">
                <a16:creationId xmlns:a16="http://schemas.microsoft.com/office/drawing/2014/main" id="{4A7245B1-F6DF-D4F8-256D-FF3CDE4A9A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a:extLst>
              <a:ext uri="{FF2B5EF4-FFF2-40B4-BE49-F238E27FC236}">
                <a16:creationId xmlns:a16="http://schemas.microsoft.com/office/drawing/2014/main" id="{E13A19D9-57F3-49CC-7609-3273283BCE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5901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6C0DD31A-A458-9874-31CC-9F5C2898D5AC}"/>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90B8D031-1FE5-511C-DDCE-29617BBD71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8D32CE55-67F9-645D-E366-CFE2D3BA53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08413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7EC6BA0A-9CE8-190E-2F9E-4D7DE2D005CA}"/>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4319E80B-A53B-150C-5A16-252D74212A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01309356-71B9-D5A4-17EE-90E6C83CA8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6273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30986959-B944-65F2-C211-1AB546C86114}"/>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E016B9A5-54A9-4E88-4E85-0589297743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1DC2BAD2-BB96-8AFF-C538-9FD4BB5B15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3847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3A98FCD2-383E-4DB7-31F9-250C6B8BB751}"/>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92C3EB0F-344C-1BB6-4036-0026D3FF4E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87C28956-2D4D-9B37-7DAD-78BC9354A6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91235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a:extLst>
            <a:ext uri="{FF2B5EF4-FFF2-40B4-BE49-F238E27FC236}">
              <a16:creationId xmlns:a16="http://schemas.microsoft.com/office/drawing/2014/main" id="{9E291AC8-DFDE-71CD-E6DB-1605FB92F3C7}"/>
            </a:ext>
          </a:extLst>
        </p:cNvPr>
        <p:cNvGrpSpPr/>
        <p:nvPr/>
      </p:nvGrpSpPr>
      <p:grpSpPr>
        <a:xfrm>
          <a:off x="0" y="0"/>
          <a:ext cx="0" cy="0"/>
          <a:chOff x="0" y="0"/>
          <a:chExt cx="0" cy="0"/>
        </a:xfrm>
      </p:grpSpPr>
      <p:sp>
        <p:nvSpPr>
          <p:cNvPr id="827" name="Google Shape;827;g54dda1946d_4_2720:notes">
            <a:extLst>
              <a:ext uri="{FF2B5EF4-FFF2-40B4-BE49-F238E27FC236}">
                <a16:creationId xmlns:a16="http://schemas.microsoft.com/office/drawing/2014/main" id="{F2253DDF-A83B-CDFA-AE70-096FE50244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4_2720:notes">
            <a:extLst>
              <a:ext uri="{FF2B5EF4-FFF2-40B4-BE49-F238E27FC236}">
                <a16:creationId xmlns:a16="http://schemas.microsoft.com/office/drawing/2014/main" id="{68940AFC-C331-7FD9-3FB0-BEFAEB05A5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84458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a:extLst>
            <a:ext uri="{FF2B5EF4-FFF2-40B4-BE49-F238E27FC236}">
              <a16:creationId xmlns:a16="http://schemas.microsoft.com/office/drawing/2014/main" id="{C114E3A7-ABAF-22D0-0D5B-490BA397AAEE}"/>
            </a:ext>
          </a:extLst>
        </p:cNvPr>
        <p:cNvGrpSpPr/>
        <p:nvPr/>
      </p:nvGrpSpPr>
      <p:grpSpPr>
        <a:xfrm>
          <a:off x="0" y="0"/>
          <a:ext cx="0" cy="0"/>
          <a:chOff x="0" y="0"/>
          <a:chExt cx="0" cy="0"/>
        </a:xfrm>
      </p:grpSpPr>
      <p:sp>
        <p:nvSpPr>
          <p:cNvPr id="426" name="Google Shape;426;g54dda1946d_6_308:notes">
            <a:extLst>
              <a:ext uri="{FF2B5EF4-FFF2-40B4-BE49-F238E27FC236}">
                <a16:creationId xmlns:a16="http://schemas.microsoft.com/office/drawing/2014/main" id="{172E3A85-AFF0-97E8-3056-2CD5C64474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a:extLst>
              <a:ext uri="{FF2B5EF4-FFF2-40B4-BE49-F238E27FC236}">
                <a16:creationId xmlns:a16="http://schemas.microsoft.com/office/drawing/2014/main" id="{650783E2-3269-241E-6954-66C65C23E8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864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a:extLst>
            <a:ext uri="{FF2B5EF4-FFF2-40B4-BE49-F238E27FC236}">
              <a16:creationId xmlns:a16="http://schemas.microsoft.com/office/drawing/2014/main" id="{57DCA5B6-4B5D-92C3-A6F2-76FAD1B81353}"/>
            </a:ext>
          </a:extLst>
        </p:cNvPr>
        <p:cNvGrpSpPr/>
        <p:nvPr/>
      </p:nvGrpSpPr>
      <p:grpSpPr>
        <a:xfrm>
          <a:off x="0" y="0"/>
          <a:ext cx="0" cy="0"/>
          <a:chOff x="0" y="0"/>
          <a:chExt cx="0" cy="0"/>
        </a:xfrm>
      </p:grpSpPr>
      <p:sp>
        <p:nvSpPr>
          <p:cNvPr id="871" name="Google Shape;871;g54dda1946d_4_2679:notes">
            <a:extLst>
              <a:ext uri="{FF2B5EF4-FFF2-40B4-BE49-F238E27FC236}">
                <a16:creationId xmlns:a16="http://schemas.microsoft.com/office/drawing/2014/main" id="{885F8968-2608-F97E-47B8-1D506A73F6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54dda1946d_4_2679:notes">
            <a:extLst>
              <a:ext uri="{FF2B5EF4-FFF2-40B4-BE49-F238E27FC236}">
                <a16:creationId xmlns:a16="http://schemas.microsoft.com/office/drawing/2014/main" id="{7D84F0FD-EDBF-F2CF-20C3-C0D8CE2462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badi Extra Light" panose="020F0502020204030204" pitchFamily="34" charset="0"/>
                <a:ea typeface="Arial"/>
                <a:cs typeface="Arial"/>
                <a:sym typeface="Arial"/>
              </a:rPr>
              <a:t>Complete State Representation:</a:t>
            </a:r>
            <a:r>
              <a:rPr lang="en-US" sz="1100" b="0" i="0" u="none" strike="noStrike" cap="none" dirty="0">
                <a:solidFill>
                  <a:srgbClr val="000000"/>
                </a:solidFill>
                <a:effectLst/>
                <a:latin typeface="Abadi Extra Light" panose="020F0502020204030204" pitchFamily="34" charset="0"/>
                <a:ea typeface="Arial"/>
                <a:cs typeface="Arial"/>
                <a:sym typeface="Arial"/>
              </a:rPr>
              <a:t> Each Body contains all information needed for gravitational dynamics under Newton's laws</a:t>
            </a:r>
          </a:p>
          <a:p>
            <a:r>
              <a:rPr lang="en-US" sz="1100" b="1" i="0" u="none" strike="noStrike" cap="none" dirty="0">
                <a:solidFill>
                  <a:srgbClr val="000000"/>
                </a:solidFill>
                <a:effectLst/>
                <a:latin typeface="Abadi Extra Light" panose="020F0502020204030204" pitchFamily="34" charset="0"/>
                <a:ea typeface="Arial"/>
                <a:cs typeface="Arial"/>
                <a:sym typeface="Arial"/>
              </a:rPr>
              <a:t>Double Precision Accuracy:</a:t>
            </a:r>
            <a:r>
              <a:rPr lang="en-US" sz="1100" b="0" i="0" u="none" strike="noStrike" cap="none" dirty="0">
                <a:solidFill>
                  <a:srgbClr val="000000"/>
                </a:solidFill>
                <a:effectLst/>
                <a:latin typeface="Abadi Extra Light" panose="020F0502020204030204" pitchFamily="34" charset="0"/>
                <a:ea typeface="Arial"/>
                <a:cs typeface="Arial"/>
                <a:sym typeface="Arial"/>
              </a:rPr>
              <a:t> 64-bit floats handle astronomical scales (10¹³ m positions, 10³⁰ kg masses)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badi Extra Light" panose="020F0502020204030204" pitchFamily="34" charset="0"/>
                <a:ea typeface="Arial"/>
                <a:cs typeface="Arial"/>
                <a:sym typeface="Arial"/>
              </a:rPr>
              <a:t>Cache Efficiency:</a:t>
            </a:r>
            <a:r>
              <a:rPr lang="en-US" sz="1100" b="0" i="0" u="none" strike="noStrike" cap="none" dirty="0">
                <a:solidFill>
                  <a:srgbClr val="000000"/>
                </a:solidFill>
                <a:effectLst/>
                <a:latin typeface="Abadi Extra Light" panose="020F0502020204030204" pitchFamily="34" charset="0"/>
                <a:ea typeface="Arial"/>
                <a:cs typeface="Arial"/>
                <a:sym typeface="Arial"/>
              </a:rPr>
              <a:t> Related data (mass, position, velocity) stored together in 56-byte structure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badi Extra Light" panose="020F0502020204030204" pitchFamily="34" charset="0"/>
                <a:ea typeface="Arial"/>
                <a:cs typeface="Arial"/>
                <a:sym typeface="Arial"/>
              </a:rPr>
              <a:t>MPI Communication Ready:</a:t>
            </a:r>
            <a:r>
              <a:rPr lang="en-US" sz="1100" b="0" i="0" u="none" strike="noStrike" cap="none" dirty="0">
                <a:solidFill>
                  <a:srgbClr val="000000"/>
                </a:solidFill>
                <a:effectLst/>
                <a:latin typeface="Abadi Extra Light" panose="020F0502020204030204" pitchFamily="34" charset="0"/>
                <a:ea typeface="Arial"/>
                <a:cs typeface="Arial"/>
                <a:sym typeface="Arial"/>
              </a:rPr>
              <a:t> Custom datatype enables efficient network transmission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badi Extra Light" panose="020F0502020204030204" pitchFamily="34" charset="0"/>
                <a:ea typeface="Arial"/>
                <a:cs typeface="Arial"/>
                <a:sym typeface="Arial"/>
              </a:rPr>
              <a:t>Vector Operations:</a:t>
            </a:r>
            <a:r>
              <a:rPr lang="en-US" sz="1100" b="0" i="0" u="none" strike="noStrike" cap="none" dirty="0">
                <a:solidFill>
                  <a:srgbClr val="000000"/>
                </a:solidFill>
                <a:effectLst/>
                <a:latin typeface="Abadi Extra Light" panose="020F0502020204030204" pitchFamily="34" charset="0"/>
                <a:ea typeface="Arial"/>
                <a:cs typeface="Arial"/>
                <a:sym typeface="Arial"/>
              </a:rPr>
              <a:t> 3D arrays facilitate straightforward distance and force calculations</a:t>
            </a:r>
            <a:br>
              <a:rPr lang="en-US" dirty="0">
                <a:latin typeface="Abadi Extra Light" panose="020F0502020204030204" pitchFamily="34" charset="0"/>
              </a:rPr>
            </a:br>
            <a:endParaRPr dirty="0">
              <a:latin typeface="Abadi Extra Light" panose="020F0502020204030204" pitchFamily="34" charset="0"/>
            </a:endParaRPr>
          </a:p>
        </p:txBody>
      </p:sp>
    </p:spTree>
    <p:extLst>
      <p:ext uri="{BB962C8B-B14F-4D97-AF65-F5344CB8AC3E}">
        <p14:creationId xmlns:p14="http://schemas.microsoft.com/office/powerpoint/2010/main" val="467958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a:extLst>
            <a:ext uri="{FF2B5EF4-FFF2-40B4-BE49-F238E27FC236}">
              <a16:creationId xmlns:a16="http://schemas.microsoft.com/office/drawing/2014/main" id="{F7BBCBC6-DA8E-0865-AC75-2ECECFE75F1E}"/>
            </a:ext>
          </a:extLst>
        </p:cNvPr>
        <p:cNvGrpSpPr/>
        <p:nvPr/>
      </p:nvGrpSpPr>
      <p:grpSpPr>
        <a:xfrm>
          <a:off x="0" y="0"/>
          <a:ext cx="0" cy="0"/>
          <a:chOff x="0" y="0"/>
          <a:chExt cx="0" cy="0"/>
        </a:xfrm>
      </p:grpSpPr>
      <p:sp>
        <p:nvSpPr>
          <p:cNvPr id="871" name="Google Shape;871;g54dda1946d_4_2679:notes">
            <a:extLst>
              <a:ext uri="{FF2B5EF4-FFF2-40B4-BE49-F238E27FC236}">
                <a16:creationId xmlns:a16="http://schemas.microsoft.com/office/drawing/2014/main" id="{585FF8CE-2FCE-D281-63FB-FDCB512DDB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54dda1946d_4_2679:notes">
            <a:extLst>
              <a:ext uri="{FF2B5EF4-FFF2-40B4-BE49-F238E27FC236}">
                <a16:creationId xmlns:a16="http://schemas.microsoft.com/office/drawing/2014/main" id="{70294487-A00B-7E9F-90AA-3F15F9114C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 </a:t>
            </a:r>
            <a:r>
              <a:rPr lang="en-US" sz="1100" b="1" i="0" u="none" strike="noStrike" cap="none" dirty="0">
                <a:solidFill>
                  <a:srgbClr val="000000"/>
                </a:solidFill>
                <a:effectLst/>
                <a:latin typeface="Arial"/>
                <a:ea typeface="Arial"/>
                <a:cs typeface="Arial"/>
                <a:sym typeface="Arial"/>
              </a:rPr>
              <a:t>Single Network Transaction:</a:t>
            </a:r>
            <a:r>
              <a:rPr lang="en-US" sz="1100" b="0" i="0" u="none" strike="noStrike" cap="none" dirty="0">
                <a:solidFill>
                  <a:srgbClr val="000000"/>
                </a:solidFill>
                <a:effectLst/>
                <a:latin typeface="Arial"/>
                <a:ea typeface="Arial"/>
                <a:cs typeface="Arial"/>
                <a:sym typeface="Arial"/>
              </a:rPr>
              <a:t> Send entire Body struct in one MPI call instead of 7 separate calls</a:t>
            </a:r>
          </a:p>
          <a:p>
            <a:r>
              <a:rPr lang="en-US" sz="1100" b="0" i="0" u="none" strike="noStrike" cap="none" dirty="0">
                <a:solidFill>
                  <a:srgbClr val="000000"/>
                </a:solidFill>
                <a:effectLst/>
                <a:latin typeface="Arial"/>
                <a:ea typeface="Arial"/>
                <a:cs typeface="Arial"/>
                <a:sym typeface="Arial"/>
              </a:rPr>
              <a:t> </a:t>
            </a:r>
            <a:r>
              <a:rPr lang="en-US" sz="1100" b="1" i="0" u="none" strike="noStrike" cap="none" dirty="0">
                <a:solidFill>
                  <a:srgbClr val="000000"/>
                </a:solidFill>
                <a:effectLst/>
                <a:latin typeface="Arial"/>
                <a:ea typeface="Arial"/>
                <a:cs typeface="Arial"/>
                <a:sym typeface="Arial"/>
              </a:rPr>
              <a:t>Automatic Padding Handling: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offsetof</a:t>
            </a:r>
            <a:r>
              <a:rPr lang="en-US" sz="1100" b="0" i="0" u="none" strike="noStrike" cap="none" dirty="0">
                <a:solidFill>
                  <a:srgbClr val="000000"/>
                </a:solidFill>
                <a:effectLst/>
                <a:latin typeface="Arial"/>
                <a:ea typeface="Arial"/>
                <a:cs typeface="Arial"/>
                <a:sym typeface="Arial"/>
              </a:rPr>
              <a:t>() correctly handles compiler memory alignment</a:t>
            </a:r>
          </a:p>
          <a:p>
            <a:r>
              <a:rPr lang="en-US" sz="1100" b="0" i="0" u="none" strike="noStrike" cap="none" dirty="0">
                <a:solidFill>
                  <a:srgbClr val="000000"/>
                </a:solidFill>
                <a:effectLst/>
                <a:latin typeface="Arial"/>
                <a:ea typeface="Arial"/>
                <a:cs typeface="Arial"/>
                <a:sym typeface="Arial"/>
              </a:rPr>
              <a:t> </a:t>
            </a:r>
            <a:r>
              <a:rPr lang="en-US" sz="1100" b="1" i="0" u="none" strike="noStrike" cap="none" dirty="0">
                <a:solidFill>
                  <a:srgbClr val="000000"/>
                </a:solidFill>
                <a:effectLst/>
                <a:latin typeface="Arial"/>
                <a:ea typeface="Arial"/>
                <a:cs typeface="Arial"/>
                <a:sym typeface="Arial"/>
              </a:rPr>
              <a:t>Vectorized Communication:</a:t>
            </a:r>
            <a:r>
              <a:rPr lang="en-US" sz="1100" b="0" i="0" u="none" strike="noStrike" cap="none" dirty="0">
                <a:solidFill>
                  <a:srgbClr val="000000"/>
                </a:solidFill>
                <a:effectLst/>
                <a:latin typeface="Arial"/>
                <a:ea typeface="Arial"/>
                <a:cs typeface="Arial"/>
                <a:sym typeface="Arial"/>
              </a:rPr>
              <a:t> MPI can optimize bulk transfers of multiple structs</a:t>
            </a:r>
          </a:p>
          <a:p>
            <a:r>
              <a:rPr lang="en-US" sz="1100" b="0" i="0" u="none" strike="noStrike" cap="none" dirty="0">
                <a:solidFill>
                  <a:srgbClr val="000000"/>
                </a:solidFill>
                <a:effectLst/>
                <a:latin typeface="Arial"/>
                <a:ea typeface="Arial"/>
                <a:cs typeface="Arial"/>
                <a:sym typeface="Arial"/>
              </a:rPr>
              <a:t> </a:t>
            </a:r>
            <a:r>
              <a:rPr lang="en-US" sz="1100" b="1" i="0" u="none" strike="noStrike" cap="none" dirty="0">
                <a:solidFill>
                  <a:srgbClr val="000000"/>
                </a:solidFill>
                <a:effectLst/>
                <a:latin typeface="Arial"/>
                <a:ea typeface="Arial"/>
                <a:cs typeface="Arial"/>
                <a:sym typeface="Arial"/>
              </a:rPr>
              <a:t>Type Safety:</a:t>
            </a:r>
            <a:r>
              <a:rPr lang="en-US" sz="1100" b="0" i="0" u="none" strike="noStrike" cap="none" dirty="0">
                <a:solidFill>
                  <a:srgbClr val="000000"/>
                </a:solidFill>
                <a:effectLst/>
                <a:latin typeface="Arial"/>
                <a:ea typeface="Arial"/>
                <a:cs typeface="Arial"/>
                <a:sym typeface="Arial"/>
              </a:rPr>
              <a:t> MPI knows the exact data layout, preventing corruption</a:t>
            </a:r>
          </a:p>
          <a:p>
            <a:r>
              <a:rPr lang="en-US" sz="1100" b="0" i="0" u="none" strike="noStrike" cap="none" dirty="0">
                <a:solidFill>
                  <a:srgbClr val="000000"/>
                </a:solidFill>
                <a:effectLst/>
                <a:latin typeface="Arial"/>
                <a:ea typeface="Arial"/>
                <a:cs typeface="Arial"/>
                <a:sym typeface="Arial"/>
              </a:rPr>
              <a:t> </a:t>
            </a:r>
            <a:r>
              <a:rPr lang="en-US" sz="1100" b="1" i="0" u="none" strike="noStrike" cap="none" dirty="0">
                <a:solidFill>
                  <a:srgbClr val="000000"/>
                </a:solidFill>
                <a:effectLst/>
                <a:latin typeface="Arial"/>
                <a:ea typeface="Arial"/>
                <a:cs typeface="Arial"/>
                <a:sym typeface="Arial"/>
              </a:rPr>
              <a:t>Network Optimization:</a:t>
            </a:r>
            <a:r>
              <a:rPr lang="en-US" sz="1100" b="0" i="0" u="none" strike="noStrike" cap="none" dirty="0">
                <a:solidFill>
                  <a:srgbClr val="000000"/>
                </a:solidFill>
                <a:effectLst/>
                <a:latin typeface="Arial"/>
                <a:ea typeface="Arial"/>
                <a:cs typeface="Arial"/>
                <a:sym typeface="Arial"/>
              </a:rPr>
              <a:t> Enables efficient packing into network packets</a:t>
            </a:r>
          </a:p>
        </p:txBody>
      </p:sp>
    </p:spTree>
    <p:extLst>
      <p:ext uri="{BB962C8B-B14F-4D97-AF65-F5344CB8AC3E}">
        <p14:creationId xmlns:p14="http://schemas.microsoft.com/office/powerpoint/2010/main" val="2581838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56000"/>
            <a:ext cx="4160700" cy="23856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3600">
                <a:latin typeface="Outfit"/>
                <a:ea typeface="Outfit"/>
                <a:cs typeface="Outfit"/>
                <a:sym typeface="Outfi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41600"/>
            <a:ext cx="4160700" cy="420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8"/>
        <p:cNvGrpSpPr/>
        <p:nvPr/>
      </p:nvGrpSpPr>
      <p:grpSpPr>
        <a:xfrm>
          <a:off x="0" y="0"/>
          <a:ext cx="0" cy="0"/>
          <a:chOff x="0" y="0"/>
          <a:chExt cx="0" cy="0"/>
        </a:xfrm>
      </p:grpSpPr>
      <p:grpSp>
        <p:nvGrpSpPr>
          <p:cNvPr id="69" name="Google Shape;69;p13"/>
          <p:cNvGrpSpPr/>
          <p:nvPr/>
        </p:nvGrpSpPr>
        <p:grpSpPr>
          <a:xfrm>
            <a:off x="-417711" y="-428628"/>
            <a:ext cx="9979385" cy="6000759"/>
            <a:chOff x="-417711" y="-428628"/>
            <a:chExt cx="9979385" cy="6000759"/>
          </a:xfrm>
        </p:grpSpPr>
        <p:sp>
          <p:nvSpPr>
            <p:cNvPr id="70" name="Google Shape;70;p13"/>
            <p:cNvSpPr/>
            <p:nvPr/>
          </p:nvSpPr>
          <p:spPr>
            <a:xfrm>
              <a:off x="421002" y="-4286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7884277" y="-4286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8430764" y="55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8430764" y="746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125486" y="55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125486" y="746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417711"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8722964"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subTitle" idx="1"/>
          </p:nvPr>
        </p:nvSpPr>
        <p:spPr>
          <a:xfrm>
            <a:off x="720000"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2"/>
          </p:nvPr>
        </p:nvSpPr>
        <p:spPr>
          <a:xfrm>
            <a:off x="3419271"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subTitle" idx="3"/>
          </p:nvPr>
        </p:nvSpPr>
        <p:spPr>
          <a:xfrm>
            <a:off x="720000"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subTitle" idx="4"/>
          </p:nvPr>
        </p:nvSpPr>
        <p:spPr>
          <a:xfrm>
            <a:off x="3419271"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3"/>
          <p:cNvSpPr txBox="1">
            <a:spLocks noGrp="1"/>
          </p:cNvSpPr>
          <p:nvPr>
            <p:ph type="subTitle" idx="5"/>
          </p:nvPr>
        </p:nvSpPr>
        <p:spPr>
          <a:xfrm>
            <a:off x="6118549"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3"/>
          <p:cNvSpPr txBox="1">
            <a:spLocks noGrp="1"/>
          </p:cNvSpPr>
          <p:nvPr>
            <p:ph type="subTitle" idx="6"/>
          </p:nvPr>
        </p:nvSpPr>
        <p:spPr>
          <a:xfrm>
            <a:off x="6118549"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7" hasCustomPrompt="1"/>
          </p:nvPr>
        </p:nvSpPr>
        <p:spPr>
          <a:xfrm>
            <a:off x="150540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8" hasCustomPrompt="1"/>
          </p:nvPr>
        </p:nvSpPr>
        <p:spPr>
          <a:xfrm>
            <a:off x="150540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9" hasCustomPrompt="1"/>
          </p:nvPr>
        </p:nvSpPr>
        <p:spPr>
          <a:xfrm>
            <a:off x="4204671"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13" hasCustomPrompt="1"/>
          </p:nvPr>
        </p:nvSpPr>
        <p:spPr>
          <a:xfrm>
            <a:off x="4204671"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14" hasCustomPrompt="1"/>
          </p:nvPr>
        </p:nvSpPr>
        <p:spPr>
          <a:xfrm>
            <a:off x="690395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title" idx="15" hasCustomPrompt="1"/>
          </p:nvPr>
        </p:nvSpPr>
        <p:spPr>
          <a:xfrm>
            <a:off x="690395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2" name="Google Shape;92;p13"/>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3" name="Google Shape;93;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4" name="Google Shape;94;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5" name="Google Shape;95;p13"/>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6" name="Google Shape;96;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7"/>
        <p:cNvGrpSpPr/>
        <p:nvPr/>
      </p:nvGrpSpPr>
      <p:grpSpPr>
        <a:xfrm>
          <a:off x="0" y="0"/>
          <a:ext cx="0" cy="0"/>
          <a:chOff x="0" y="0"/>
          <a:chExt cx="0" cy="0"/>
        </a:xfrm>
      </p:grpSpPr>
      <p:grpSp>
        <p:nvGrpSpPr>
          <p:cNvPr id="98" name="Google Shape;98;p14"/>
          <p:cNvGrpSpPr/>
          <p:nvPr/>
        </p:nvGrpSpPr>
        <p:grpSpPr>
          <a:xfrm>
            <a:off x="-247298" y="-446215"/>
            <a:ext cx="9638600" cy="6030088"/>
            <a:chOff x="-247298" y="-446215"/>
            <a:chExt cx="9638600" cy="6030088"/>
          </a:xfrm>
        </p:grpSpPr>
        <p:sp>
          <p:nvSpPr>
            <p:cNvPr id="99" name="Google Shape;99;p14"/>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rot="10800000">
              <a:off x="855259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rot="10800000">
              <a:off x="801175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14"/>
          <p:cNvSpPr txBox="1">
            <a:spLocks noGrp="1"/>
          </p:cNvSpPr>
          <p:nvPr>
            <p:ph type="title"/>
          </p:nvPr>
        </p:nvSpPr>
        <p:spPr>
          <a:xfrm>
            <a:off x="1226425" y="3229500"/>
            <a:ext cx="6691200" cy="54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8" name="Google Shape;108;p14"/>
          <p:cNvSpPr txBox="1">
            <a:spLocks noGrp="1"/>
          </p:cNvSpPr>
          <p:nvPr>
            <p:ph type="subTitle" idx="1"/>
          </p:nvPr>
        </p:nvSpPr>
        <p:spPr>
          <a:xfrm>
            <a:off x="1226413" y="1366200"/>
            <a:ext cx="6691200" cy="1863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9"/>
        <p:cNvGrpSpPr/>
        <p:nvPr/>
      </p:nvGrpSpPr>
      <p:grpSpPr>
        <a:xfrm>
          <a:off x="0" y="0"/>
          <a:ext cx="0" cy="0"/>
          <a:chOff x="0" y="0"/>
          <a:chExt cx="0" cy="0"/>
        </a:xfrm>
      </p:grpSpPr>
      <p:grpSp>
        <p:nvGrpSpPr>
          <p:cNvPr id="110" name="Google Shape;110;p15"/>
          <p:cNvGrpSpPr/>
          <p:nvPr/>
        </p:nvGrpSpPr>
        <p:grpSpPr>
          <a:xfrm>
            <a:off x="-535133" y="-37823"/>
            <a:ext cx="10207495" cy="5621696"/>
            <a:chOff x="-535133" y="-37823"/>
            <a:chExt cx="10207495" cy="5621696"/>
          </a:xfrm>
        </p:grpSpPr>
        <p:sp>
          <p:nvSpPr>
            <p:cNvPr id="111" name="Google Shape;111;p15"/>
            <p:cNvSpPr/>
            <p:nvPr/>
          </p:nvSpPr>
          <p:spPr>
            <a:xfrm>
              <a:off x="-1254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53513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rot="10800000">
              <a:off x="8833642" y="-378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rot="10800000">
              <a:off x="8430777" y="419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flipH="1">
              <a:off x="84239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flipH="1">
              <a:off x="88336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rot="10800000" flipH="1">
              <a:off x="-528348" y="-378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rot="10800000" flipH="1">
              <a:off x="-125483" y="419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20"/>
        <p:cNvGrpSpPr/>
        <p:nvPr/>
      </p:nvGrpSpPr>
      <p:grpSpPr>
        <a:xfrm>
          <a:off x="0" y="0"/>
          <a:ext cx="0" cy="0"/>
          <a:chOff x="0" y="0"/>
          <a:chExt cx="0" cy="0"/>
        </a:xfrm>
      </p:grpSpPr>
      <p:grpSp>
        <p:nvGrpSpPr>
          <p:cNvPr id="121" name="Google Shape;121;p16"/>
          <p:cNvGrpSpPr/>
          <p:nvPr/>
        </p:nvGrpSpPr>
        <p:grpSpPr>
          <a:xfrm>
            <a:off x="-247298" y="-446215"/>
            <a:ext cx="9638610" cy="6030088"/>
            <a:chOff x="-247298" y="-446215"/>
            <a:chExt cx="9638610" cy="6030088"/>
          </a:xfrm>
        </p:grpSpPr>
        <p:sp>
          <p:nvSpPr>
            <p:cNvPr id="122" name="Google Shape;122;p16"/>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131"/>
        <p:cNvGrpSpPr/>
        <p:nvPr/>
      </p:nvGrpSpPr>
      <p:grpSpPr>
        <a:xfrm>
          <a:off x="0" y="0"/>
          <a:ext cx="0" cy="0"/>
          <a:chOff x="0" y="0"/>
          <a:chExt cx="0" cy="0"/>
        </a:xfrm>
      </p:grpSpPr>
      <p:grpSp>
        <p:nvGrpSpPr>
          <p:cNvPr id="132" name="Google Shape;132;p17"/>
          <p:cNvGrpSpPr/>
          <p:nvPr/>
        </p:nvGrpSpPr>
        <p:grpSpPr>
          <a:xfrm>
            <a:off x="-548808" y="-584898"/>
            <a:ext cx="10241610" cy="6168779"/>
            <a:chOff x="-548808" y="-584898"/>
            <a:chExt cx="10241610" cy="6168779"/>
          </a:xfrm>
        </p:grpSpPr>
        <p:sp>
          <p:nvSpPr>
            <p:cNvPr id="133" name="Google Shape;133;p17"/>
            <p:cNvSpPr/>
            <p:nvPr/>
          </p:nvSpPr>
          <p:spPr>
            <a:xfrm>
              <a:off x="293877" y="46157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rot="10800000" flipH="1">
              <a:off x="-129123" y="44966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rot="10800000" flipH="1">
              <a:off x="-548808" y="449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185192" y="-58489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rot="10800000">
              <a:off x="8434407" y="44966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rot="10800000">
              <a:off x="8854092" y="449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flipH="1">
              <a:off x="8120092" y="-58489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4" name="Google Shape;144;p18"/>
          <p:cNvGrpSpPr/>
          <p:nvPr/>
        </p:nvGrpSpPr>
        <p:grpSpPr>
          <a:xfrm>
            <a:off x="-476796" y="2900252"/>
            <a:ext cx="10097585" cy="2865204"/>
            <a:chOff x="-476796" y="2900252"/>
            <a:chExt cx="10097585" cy="2865204"/>
          </a:xfrm>
        </p:grpSpPr>
        <p:grpSp>
          <p:nvGrpSpPr>
            <p:cNvPr id="145" name="Google Shape;145;p18"/>
            <p:cNvGrpSpPr/>
            <p:nvPr/>
          </p:nvGrpSpPr>
          <p:grpSpPr>
            <a:xfrm>
              <a:off x="-476796" y="2900252"/>
              <a:ext cx="10097585" cy="2865204"/>
              <a:chOff x="-476796" y="2900252"/>
              <a:chExt cx="10097585" cy="2865204"/>
            </a:xfrm>
          </p:grpSpPr>
          <p:sp>
            <p:nvSpPr>
              <p:cNvPr id="146" name="Google Shape;146;p18"/>
              <p:cNvSpPr/>
              <p:nvPr/>
            </p:nvSpPr>
            <p:spPr>
              <a:xfrm rot="10800000" flipH="1">
                <a:off x="-266661"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a:off x="-90736"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476796"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rot="10800000">
                <a:off x="8571944"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flipH="1">
                <a:off x="8396019"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flipH="1">
                <a:off x="8782079"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rot="10800000">
                <a:off x="8009979"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8"/>
            <p:cNvSpPr/>
            <p:nvPr/>
          </p:nvSpPr>
          <p:spPr>
            <a:xfrm rot="10800000" flipH="1">
              <a:off x="293867"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54"/>
        <p:cNvGrpSpPr/>
        <p:nvPr/>
      </p:nvGrpSpPr>
      <p:grpSpPr>
        <a:xfrm>
          <a:off x="0" y="0"/>
          <a:ext cx="0" cy="0"/>
          <a:chOff x="0" y="0"/>
          <a:chExt cx="0" cy="0"/>
        </a:xfrm>
      </p:grpSpPr>
      <p:grpSp>
        <p:nvGrpSpPr>
          <p:cNvPr id="155" name="Google Shape;155;p19"/>
          <p:cNvGrpSpPr/>
          <p:nvPr/>
        </p:nvGrpSpPr>
        <p:grpSpPr>
          <a:xfrm>
            <a:off x="-145083" y="-503840"/>
            <a:ext cx="9434170" cy="6151188"/>
            <a:chOff x="-145083" y="-503840"/>
            <a:chExt cx="9434170" cy="6151188"/>
          </a:xfrm>
        </p:grpSpPr>
        <p:sp>
          <p:nvSpPr>
            <p:cNvPr id="156" name="Google Shape;156;p19"/>
            <p:cNvSpPr/>
            <p:nvPr/>
          </p:nvSpPr>
          <p:spPr>
            <a:xfrm rot="10800000" flipH="1">
              <a:off x="534577" y="46792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145073" y="392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145083" y="44198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flipH="1">
              <a:off x="8430777" y="46443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rot="10800000" flipH="1">
              <a:off x="-125483" y="-4286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7770717" y="-5038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rot="10800000">
              <a:off x="8450367" y="2513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10800000">
              <a:off x="8450377" y="-2444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9"/>
          <p:cNvSpPr txBox="1">
            <a:spLocks noGrp="1"/>
          </p:cNvSpPr>
          <p:nvPr>
            <p:ph type="title"/>
          </p:nvPr>
        </p:nvSpPr>
        <p:spPr>
          <a:xfrm>
            <a:off x="720000" y="1270313"/>
            <a:ext cx="3777300" cy="1709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5" name="Google Shape;165;p19"/>
          <p:cNvSpPr txBox="1">
            <a:spLocks noGrp="1"/>
          </p:cNvSpPr>
          <p:nvPr>
            <p:ph type="subTitle" idx="1"/>
          </p:nvPr>
        </p:nvSpPr>
        <p:spPr>
          <a:xfrm>
            <a:off x="720000" y="2979813"/>
            <a:ext cx="3777300" cy="89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19"/>
          <p:cNvSpPr>
            <a:spLocks noGrp="1"/>
          </p:cNvSpPr>
          <p:nvPr>
            <p:ph type="pic" idx="2"/>
          </p:nvPr>
        </p:nvSpPr>
        <p:spPr>
          <a:xfrm>
            <a:off x="5121925" y="1060325"/>
            <a:ext cx="3109200" cy="3109200"/>
          </a:xfrm>
          <a:prstGeom prst="ellipse">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67"/>
        <p:cNvGrpSpPr/>
        <p:nvPr/>
      </p:nvGrpSpPr>
      <p:grpSpPr>
        <a:xfrm>
          <a:off x="0" y="0"/>
          <a:ext cx="0" cy="0"/>
          <a:chOff x="0" y="0"/>
          <a:chExt cx="0" cy="0"/>
        </a:xfrm>
      </p:grpSpPr>
      <p:grpSp>
        <p:nvGrpSpPr>
          <p:cNvPr id="168" name="Google Shape;168;p20"/>
          <p:cNvGrpSpPr/>
          <p:nvPr/>
        </p:nvGrpSpPr>
        <p:grpSpPr>
          <a:xfrm>
            <a:off x="-247298" y="-446215"/>
            <a:ext cx="9638600" cy="6030088"/>
            <a:chOff x="-247298" y="-446215"/>
            <a:chExt cx="9638600" cy="6030088"/>
          </a:xfrm>
        </p:grpSpPr>
        <p:sp>
          <p:nvSpPr>
            <p:cNvPr id="169" name="Google Shape;169;p20"/>
            <p:cNvSpPr/>
            <p:nvPr/>
          </p:nvSpPr>
          <p:spPr>
            <a:xfrm>
              <a:off x="-125473" y="4453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rot="10800000">
              <a:off x="8430767" y="-4042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a:off x="-125483" y="39965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8430767" y="4683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20"/>
          <p:cNvSpPr txBox="1">
            <a:spLocks noGrp="1"/>
          </p:cNvSpPr>
          <p:nvPr>
            <p:ph type="title"/>
          </p:nvPr>
        </p:nvSpPr>
        <p:spPr>
          <a:xfrm>
            <a:off x="720000" y="1637550"/>
            <a:ext cx="35979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 name="Google Shape;178;p20"/>
          <p:cNvSpPr txBox="1">
            <a:spLocks noGrp="1"/>
          </p:cNvSpPr>
          <p:nvPr>
            <p:ph type="subTitle" idx="1"/>
          </p:nvPr>
        </p:nvSpPr>
        <p:spPr>
          <a:xfrm>
            <a:off x="720000" y="2700750"/>
            <a:ext cx="35979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79"/>
        <p:cNvGrpSpPr/>
        <p:nvPr/>
      </p:nvGrpSpPr>
      <p:grpSpPr>
        <a:xfrm>
          <a:off x="0" y="0"/>
          <a:ext cx="0" cy="0"/>
          <a:chOff x="0" y="0"/>
          <a:chExt cx="0" cy="0"/>
        </a:xfrm>
      </p:grpSpPr>
      <p:grpSp>
        <p:nvGrpSpPr>
          <p:cNvPr id="180" name="Google Shape;180;p21"/>
          <p:cNvGrpSpPr/>
          <p:nvPr/>
        </p:nvGrpSpPr>
        <p:grpSpPr>
          <a:xfrm flipH="1">
            <a:off x="-247298" y="-446215"/>
            <a:ext cx="9638600" cy="6030088"/>
            <a:chOff x="-247298" y="-446215"/>
            <a:chExt cx="9638600" cy="6030088"/>
          </a:xfrm>
        </p:grpSpPr>
        <p:sp>
          <p:nvSpPr>
            <p:cNvPr id="181" name="Google Shape;181;p21"/>
            <p:cNvSpPr/>
            <p:nvPr/>
          </p:nvSpPr>
          <p:spPr>
            <a:xfrm>
              <a:off x="-125473" y="4453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1"/>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1"/>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1"/>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1"/>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1"/>
            <p:cNvSpPr/>
            <p:nvPr/>
          </p:nvSpPr>
          <p:spPr>
            <a:xfrm rot="10800000">
              <a:off x="8430767" y="-4042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1"/>
            <p:cNvSpPr/>
            <p:nvPr/>
          </p:nvSpPr>
          <p:spPr>
            <a:xfrm>
              <a:off x="-125483" y="39965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1"/>
            <p:cNvSpPr/>
            <p:nvPr/>
          </p:nvSpPr>
          <p:spPr>
            <a:xfrm>
              <a:off x="8430767" y="4683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21"/>
          <p:cNvSpPr txBox="1">
            <a:spLocks noGrp="1"/>
          </p:cNvSpPr>
          <p:nvPr>
            <p:ph type="title"/>
          </p:nvPr>
        </p:nvSpPr>
        <p:spPr>
          <a:xfrm>
            <a:off x="4837200" y="1796350"/>
            <a:ext cx="35934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0" name="Google Shape;190;p21"/>
          <p:cNvSpPr txBox="1">
            <a:spLocks noGrp="1"/>
          </p:cNvSpPr>
          <p:nvPr>
            <p:ph type="subTitle" idx="1"/>
          </p:nvPr>
        </p:nvSpPr>
        <p:spPr>
          <a:xfrm>
            <a:off x="4837375" y="2441150"/>
            <a:ext cx="3593400" cy="9060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3225" y="2384250"/>
            <a:ext cx="4344300" cy="9159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3225" y="1468350"/>
            <a:ext cx="1264200" cy="9159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713225" y="3300150"/>
            <a:ext cx="4344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TITLE_AND_BODY_1">
    <p:spTree>
      <p:nvGrpSpPr>
        <p:cNvPr id="1" name="Shape 191"/>
        <p:cNvGrpSpPr/>
        <p:nvPr/>
      </p:nvGrpSpPr>
      <p:grpSpPr>
        <a:xfrm>
          <a:off x="0" y="0"/>
          <a:ext cx="0" cy="0"/>
          <a:chOff x="0" y="0"/>
          <a:chExt cx="0" cy="0"/>
        </a:xfrm>
      </p:grpSpPr>
      <p:grpSp>
        <p:nvGrpSpPr>
          <p:cNvPr id="192" name="Google Shape;192;p22"/>
          <p:cNvGrpSpPr/>
          <p:nvPr/>
        </p:nvGrpSpPr>
        <p:grpSpPr>
          <a:xfrm>
            <a:off x="-247298" y="-446215"/>
            <a:ext cx="9638600" cy="6030088"/>
            <a:chOff x="-247298" y="-446215"/>
            <a:chExt cx="9638600" cy="6030088"/>
          </a:xfrm>
        </p:grpSpPr>
        <p:sp>
          <p:nvSpPr>
            <p:cNvPr id="193" name="Google Shape;193;p22"/>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rot="10800000">
              <a:off x="855259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rot="10800000">
              <a:off x="801175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22"/>
          <p:cNvSpPr txBox="1">
            <a:spLocks noGrp="1"/>
          </p:cNvSpPr>
          <p:nvPr>
            <p:ph type="body" idx="1"/>
          </p:nvPr>
        </p:nvSpPr>
        <p:spPr>
          <a:xfrm>
            <a:off x="720000" y="1215742"/>
            <a:ext cx="7704000" cy="1022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Clr>
                <a:srgbClr val="1A1A1A"/>
              </a:buClr>
              <a:buSzPts val="1400"/>
              <a:buFont typeface="Nunito Light"/>
              <a:buChar char="○"/>
              <a:defRPr/>
            </a:lvl2pPr>
            <a:lvl3pPr marL="1371600" lvl="2" indent="-317500" rtl="0">
              <a:lnSpc>
                <a:spcPct val="100000"/>
              </a:lnSpc>
              <a:spcBef>
                <a:spcPts val="0"/>
              </a:spcBef>
              <a:spcAft>
                <a:spcPts val="0"/>
              </a:spcAft>
              <a:buClr>
                <a:srgbClr val="1A1A1A"/>
              </a:buClr>
              <a:buSzPts val="1400"/>
              <a:buFont typeface="Nunito Light"/>
              <a:buChar char="■"/>
              <a:defRPr/>
            </a:lvl3pPr>
            <a:lvl4pPr marL="1828800" lvl="3" indent="-317500" rtl="0">
              <a:lnSpc>
                <a:spcPct val="100000"/>
              </a:lnSpc>
              <a:spcBef>
                <a:spcPts val="0"/>
              </a:spcBef>
              <a:spcAft>
                <a:spcPts val="0"/>
              </a:spcAft>
              <a:buClr>
                <a:srgbClr val="1A1A1A"/>
              </a:buClr>
              <a:buSzPts val="1400"/>
              <a:buFont typeface="Nunito Light"/>
              <a:buChar char="●"/>
              <a:defRPr/>
            </a:lvl4pPr>
            <a:lvl5pPr marL="2286000" lvl="4" indent="-317500" rtl="0">
              <a:lnSpc>
                <a:spcPct val="100000"/>
              </a:lnSpc>
              <a:spcBef>
                <a:spcPts val="0"/>
              </a:spcBef>
              <a:spcAft>
                <a:spcPts val="0"/>
              </a:spcAft>
              <a:buClr>
                <a:srgbClr val="1A1A1A"/>
              </a:buClr>
              <a:buSzPts val="1400"/>
              <a:buFont typeface="Nunito Light"/>
              <a:buChar char="○"/>
              <a:defRPr/>
            </a:lvl5pPr>
            <a:lvl6pPr marL="2743200" lvl="5" indent="-317500" rtl="0">
              <a:lnSpc>
                <a:spcPct val="100000"/>
              </a:lnSpc>
              <a:spcBef>
                <a:spcPts val="0"/>
              </a:spcBef>
              <a:spcAft>
                <a:spcPts val="0"/>
              </a:spcAft>
              <a:buClr>
                <a:srgbClr val="1A1A1A"/>
              </a:buClr>
              <a:buSzPts val="1400"/>
              <a:buFont typeface="Nunito Light"/>
              <a:buChar char="■"/>
              <a:defRPr/>
            </a:lvl6pPr>
            <a:lvl7pPr marL="3200400" lvl="6" indent="-317500" rtl="0">
              <a:lnSpc>
                <a:spcPct val="100000"/>
              </a:lnSpc>
              <a:spcBef>
                <a:spcPts val="0"/>
              </a:spcBef>
              <a:spcAft>
                <a:spcPts val="0"/>
              </a:spcAft>
              <a:buClr>
                <a:srgbClr val="1A1A1A"/>
              </a:buClr>
              <a:buSzPts val="1400"/>
              <a:buFont typeface="Nunito Light"/>
              <a:buChar char="●"/>
              <a:defRPr/>
            </a:lvl7pPr>
            <a:lvl8pPr marL="3657600" lvl="7" indent="-317500" rtl="0">
              <a:lnSpc>
                <a:spcPct val="100000"/>
              </a:lnSpc>
              <a:spcBef>
                <a:spcPts val="0"/>
              </a:spcBef>
              <a:spcAft>
                <a:spcPts val="0"/>
              </a:spcAft>
              <a:buClr>
                <a:srgbClr val="1A1A1A"/>
              </a:buClr>
              <a:buSzPts val="1400"/>
              <a:buFont typeface="Nunito Light"/>
              <a:buChar char="○"/>
              <a:defRPr/>
            </a:lvl8pPr>
            <a:lvl9pPr marL="4114800" lvl="8" indent="-317500" rtl="0">
              <a:lnSpc>
                <a:spcPct val="100000"/>
              </a:lnSpc>
              <a:spcBef>
                <a:spcPts val="0"/>
              </a:spcBef>
              <a:spcAft>
                <a:spcPts val="0"/>
              </a:spcAft>
              <a:buClr>
                <a:srgbClr val="1A1A1A"/>
              </a:buClr>
              <a:buSzPts val="1400"/>
              <a:buFont typeface="Nunito Light"/>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4">
  <p:cSld name="TITLE_AND_BODY_1_1">
    <p:spTree>
      <p:nvGrpSpPr>
        <p:cNvPr id="1" name="Shape 203"/>
        <p:cNvGrpSpPr/>
        <p:nvPr/>
      </p:nvGrpSpPr>
      <p:grpSpPr>
        <a:xfrm>
          <a:off x="0" y="0"/>
          <a:ext cx="0" cy="0"/>
          <a:chOff x="0" y="0"/>
          <a:chExt cx="0" cy="0"/>
        </a:xfrm>
      </p:grpSpPr>
      <p:grpSp>
        <p:nvGrpSpPr>
          <p:cNvPr id="204" name="Google Shape;204;p23"/>
          <p:cNvGrpSpPr/>
          <p:nvPr/>
        </p:nvGrpSpPr>
        <p:grpSpPr>
          <a:xfrm>
            <a:off x="-535133" y="-37823"/>
            <a:ext cx="10207495" cy="5621696"/>
            <a:chOff x="-535133" y="-37823"/>
            <a:chExt cx="10207495" cy="5621696"/>
          </a:xfrm>
        </p:grpSpPr>
        <p:sp>
          <p:nvSpPr>
            <p:cNvPr id="205" name="Google Shape;205;p23"/>
            <p:cNvSpPr/>
            <p:nvPr/>
          </p:nvSpPr>
          <p:spPr>
            <a:xfrm>
              <a:off x="-1254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53513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rot="10800000">
              <a:off x="8833642" y="-378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rot="10800000">
              <a:off x="8430777" y="419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flipH="1">
              <a:off x="84239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flipH="1">
              <a:off x="88336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rot="10800000" flipH="1">
              <a:off x="-528348" y="-378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rot="10800000" flipH="1">
              <a:off x="-125483" y="419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4" name="Google Shape;214;p23"/>
          <p:cNvSpPr txBox="1">
            <a:spLocks noGrp="1"/>
          </p:cNvSpPr>
          <p:nvPr>
            <p:ph type="body" idx="1"/>
          </p:nvPr>
        </p:nvSpPr>
        <p:spPr>
          <a:xfrm>
            <a:off x="720000" y="1215749"/>
            <a:ext cx="7704000" cy="3145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Clr>
                <a:srgbClr val="1A1A1A"/>
              </a:buClr>
              <a:buSzPts val="1400"/>
              <a:buFont typeface="Nunito Light"/>
              <a:buChar char="○"/>
              <a:defRPr/>
            </a:lvl2pPr>
            <a:lvl3pPr marL="1371600" lvl="2" indent="-317500" rtl="0">
              <a:lnSpc>
                <a:spcPct val="100000"/>
              </a:lnSpc>
              <a:spcBef>
                <a:spcPts val="0"/>
              </a:spcBef>
              <a:spcAft>
                <a:spcPts val="0"/>
              </a:spcAft>
              <a:buClr>
                <a:srgbClr val="1A1A1A"/>
              </a:buClr>
              <a:buSzPts val="1400"/>
              <a:buFont typeface="Nunito Light"/>
              <a:buChar char="■"/>
              <a:defRPr/>
            </a:lvl3pPr>
            <a:lvl4pPr marL="1828800" lvl="3" indent="-317500" rtl="0">
              <a:lnSpc>
                <a:spcPct val="100000"/>
              </a:lnSpc>
              <a:spcBef>
                <a:spcPts val="0"/>
              </a:spcBef>
              <a:spcAft>
                <a:spcPts val="0"/>
              </a:spcAft>
              <a:buClr>
                <a:srgbClr val="1A1A1A"/>
              </a:buClr>
              <a:buSzPts val="1400"/>
              <a:buFont typeface="Nunito Light"/>
              <a:buChar char="●"/>
              <a:defRPr/>
            </a:lvl4pPr>
            <a:lvl5pPr marL="2286000" lvl="4" indent="-317500" rtl="0">
              <a:lnSpc>
                <a:spcPct val="100000"/>
              </a:lnSpc>
              <a:spcBef>
                <a:spcPts val="0"/>
              </a:spcBef>
              <a:spcAft>
                <a:spcPts val="0"/>
              </a:spcAft>
              <a:buClr>
                <a:srgbClr val="1A1A1A"/>
              </a:buClr>
              <a:buSzPts val="1400"/>
              <a:buFont typeface="Nunito Light"/>
              <a:buChar char="○"/>
              <a:defRPr/>
            </a:lvl5pPr>
            <a:lvl6pPr marL="2743200" lvl="5" indent="-317500" rtl="0">
              <a:lnSpc>
                <a:spcPct val="100000"/>
              </a:lnSpc>
              <a:spcBef>
                <a:spcPts val="0"/>
              </a:spcBef>
              <a:spcAft>
                <a:spcPts val="0"/>
              </a:spcAft>
              <a:buClr>
                <a:srgbClr val="1A1A1A"/>
              </a:buClr>
              <a:buSzPts val="1400"/>
              <a:buFont typeface="Nunito Light"/>
              <a:buChar char="■"/>
              <a:defRPr/>
            </a:lvl6pPr>
            <a:lvl7pPr marL="3200400" lvl="6" indent="-317500" rtl="0">
              <a:lnSpc>
                <a:spcPct val="100000"/>
              </a:lnSpc>
              <a:spcBef>
                <a:spcPts val="0"/>
              </a:spcBef>
              <a:spcAft>
                <a:spcPts val="0"/>
              </a:spcAft>
              <a:buClr>
                <a:srgbClr val="1A1A1A"/>
              </a:buClr>
              <a:buSzPts val="1400"/>
              <a:buFont typeface="Nunito Light"/>
              <a:buChar char="●"/>
              <a:defRPr/>
            </a:lvl7pPr>
            <a:lvl8pPr marL="3657600" lvl="7" indent="-317500" rtl="0">
              <a:lnSpc>
                <a:spcPct val="100000"/>
              </a:lnSpc>
              <a:spcBef>
                <a:spcPts val="0"/>
              </a:spcBef>
              <a:spcAft>
                <a:spcPts val="0"/>
              </a:spcAft>
              <a:buClr>
                <a:srgbClr val="1A1A1A"/>
              </a:buClr>
              <a:buSzPts val="1400"/>
              <a:buFont typeface="Nunito Light"/>
              <a:buChar char="○"/>
              <a:defRPr/>
            </a:lvl8pPr>
            <a:lvl9pPr marL="4114800" lvl="8" indent="-317500" rtl="0">
              <a:lnSpc>
                <a:spcPct val="100000"/>
              </a:lnSpc>
              <a:spcBef>
                <a:spcPts val="0"/>
              </a:spcBef>
              <a:spcAft>
                <a:spcPts val="0"/>
              </a:spcAft>
              <a:buClr>
                <a:srgbClr val="1A1A1A"/>
              </a:buClr>
              <a:buSzPts val="1400"/>
              <a:buFont typeface="Nunito Light"/>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15"/>
        <p:cNvGrpSpPr/>
        <p:nvPr/>
      </p:nvGrpSpPr>
      <p:grpSpPr>
        <a:xfrm>
          <a:off x="0" y="0"/>
          <a:ext cx="0" cy="0"/>
          <a:chOff x="0" y="0"/>
          <a:chExt cx="0" cy="0"/>
        </a:xfrm>
      </p:grpSpPr>
      <p:grpSp>
        <p:nvGrpSpPr>
          <p:cNvPr id="216" name="Google Shape;216;p24"/>
          <p:cNvGrpSpPr/>
          <p:nvPr/>
        </p:nvGrpSpPr>
        <p:grpSpPr>
          <a:xfrm>
            <a:off x="-310473" y="3500727"/>
            <a:ext cx="9764950" cy="2327954"/>
            <a:chOff x="-310473" y="3500727"/>
            <a:chExt cx="9764950" cy="2327954"/>
          </a:xfrm>
        </p:grpSpPr>
        <p:sp>
          <p:nvSpPr>
            <p:cNvPr id="217" name="Google Shape;217;p24"/>
            <p:cNvSpPr/>
            <p:nvPr/>
          </p:nvSpPr>
          <p:spPr>
            <a:xfrm rot="10800000" flipH="1">
              <a:off x="927364" y="46300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rot="10800000" flipH="1">
              <a:off x="273054" y="48605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310473" y="39963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125483" y="35007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flipH="1">
              <a:off x="8615767" y="39963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flipH="1">
              <a:off x="8424002" y="35007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rot="10800000">
              <a:off x="7377929" y="46300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rot="10800000">
              <a:off x="8032239" y="48605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6" name="Google Shape;226;p24"/>
          <p:cNvSpPr txBox="1">
            <a:spLocks noGrp="1"/>
          </p:cNvSpPr>
          <p:nvPr>
            <p:ph type="subTitle" idx="1"/>
          </p:nvPr>
        </p:nvSpPr>
        <p:spPr>
          <a:xfrm>
            <a:off x="4821081" y="2782975"/>
            <a:ext cx="2844000" cy="116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24"/>
          <p:cNvSpPr txBox="1">
            <a:spLocks noGrp="1"/>
          </p:cNvSpPr>
          <p:nvPr>
            <p:ph type="subTitle" idx="2"/>
          </p:nvPr>
        </p:nvSpPr>
        <p:spPr>
          <a:xfrm>
            <a:off x="1478950" y="2782975"/>
            <a:ext cx="2844000" cy="116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24"/>
          <p:cNvSpPr txBox="1">
            <a:spLocks noGrp="1"/>
          </p:cNvSpPr>
          <p:nvPr>
            <p:ph type="subTitle" idx="3"/>
          </p:nvPr>
        </p:nvSpPr>
        <p:spPr>
          <a:xfrm>
            <a:off x="1478950" y="2370625"/>
            <a:ext cx="2844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29" name="Google Shape;229;p24"/>
          <p:cNvSpPr txBox="1">
            <a:spLocks noGrp="1"/>
          </p:cNvSpPr>
          <p:nvPr>
            <p:ph type="subTitle" idx="4"/>
          </p:nvPr>
        </p:nvSpPr>
        <p:spPr>
          <a:xfrm>
            <a:off x="4821091" y="2370625"/>
            <a:ext cx="2844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30"/>
        <p:cNvGrpSpPr/>
        <p:nvPr/>
      </p:nvGrpSpPr>
      <p:grpSpPr>
        <a:xfrm>
          <a:off x="0" y="0"/>
          <a:ext cx="0" cy="0"/>
          <a:chOff x="0" y="0"/>
          <a:chExt cx="0" cy="0"/>
        </a:xfrm>
      </p:grpSpPr>
      <p:grpSp>
        <p:nvGrpSpPr>
          <p:cNvPr id="231" name="Google Shape;231;p25"/>
          <p:cNvGrpSpPr/>
          <p:nvPr/>
        </p:nvGrpSpPr>
        <p:grpSpPr>
          <a:xfrm>
            <a:off x="-655296" y="3436585"/>
            <a:ext cx="10454595" cy="2311221"/>
            <a:chOff x="-655296" y="3436585"/>
            <a:chExt cx="10454595" cy="2311221"/>
          </a:xfrm>
        </p:grpSpPr>
        <p:sp>
          <p:nvSpPr>
            <p:cNvPr id="232" name="Google Shape;232;p25"/>
            <p:cNvSpPr/>
            <p:nvPr/>
          </p:nvSpPr>
          <p:spPr>
            <a:xfrm rot="10800000" flipH="1">
              <a:off x="-136836" y="34365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a:off x="183414" y="454091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10800000" flipH="1">
              <a:off x="-655296" y="390306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10800000">
              <a:off x="8442129" y="34365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flipH="1">
              <a:off x="8121879" y="454091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10800000">
              <a:off x="8960589" y="390306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10800000">
              <a:off x="7718714" y="47796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10800000">
              <a:off x="586589" y="47796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1" name="Google Shape;241;p25"/>
          <p:cNvSpPr txBox="1">
            <a:spLocks noGrp="1"/>
          </p:cNvSpPr>
          <p:nvPr>
            <p:ph type="subTitle" idx="1"/>
          </p:nvPr>
        </p:nvSpPr>
        <p:spPr>
          <a:xfrm>
            <a:off x="4646250"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25"/>
          <p:cNvSpPr txBox="1">
            <a:spLocks noGrp="1"/>
          </p:cNvSpPr>
          <p:nvPr>
            <p:ph type="subTitle" idx="2"/>
          </p:nvPr>
        </p:nvSpPr>
        <p:spPr>
          <a:xfrm>
            <a:off x="1099338"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43"/>
        <p:cNvGrpSpPr/>
        <p:nvPr/>
      </p:nvGrpSpPr>
      <p:grpSpPr>
        <a:xfrm>
          <a:off x="0" y="0"/>
          <a:ext cx="0" cy="0"/>
          <a:chOff x="0" y="0"/>
          <a:chExt cx="0" cy="0"/>
        </a:xfrm>
      </p:grpSpPr>
      <p:grpSp>
        <p:nvGrpSpPr>
          <p:cNvPr id="244" name="Google Shape;244;p26"/>
          <p:cNvGrpSpPr/>
          <p:nvPr/>
        </p:nvGrpSpPr>
        <p:grpSpPr>
          <a:xfrm>
            <a:off x="-512036" y="-358023"/>
            <a:ext cx="10169413" cy="5930154"/>
            <a:chOff x="-512036" y="-358023"/>
            <a:chExt cx="10169413" cy="5930154"/>
          </a:xfrm>
        </p:grpSpPr>
        <p:sp>
          <p:nvSpPr>
            <p:cNvPr id="245" name="Google Shape;245;p26"/>
            <p:cNvSpPr/>
            <p:nvPr/>
          </p:nvSpPr>
          <p:spPr>
            <a:xfrm flipH="1">
              <a:off x="8430767" y="4074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rot="10800000">
              <a:off x="8818667" y="182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rot="10800000">
              <a:off x="8011414"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flipH="1">
              <a:off x="8430777" y="-3580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124136" y="4074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rot="10800000" flipH="1">
              <a:off x="-512036" y="182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rot="10800000" flipH="1">
              <a:off x="295217"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124133" y="-3580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4" name="Google Shape;254;p26"/>
          <p:cNvSpPr txBox="1">
            <a:spLocks noGrp="1"/>
          </p:cNvSpPr>
          <p:nvPr>
            <p:ph type="subTitle" idx="1"/>
          </p:nvPr>
        </p:nvSpPr>
        <p:spPr>
          <a:xfrm>
            <a:off x="881225" y="2768751"/>
            <a:ext cx="2288100" cy="89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5" name="Google Shape;255;p26"/>
          <p:cNvSpPr txBox="1">
            <a:spLocks noGrp="1"/>
          </p:cNvSpPr>
          <p:nvPr>
            <p:ph type="subTitle" idx="2"/>
          </p:nvPr>
        </p:nvSpPr>
        <p:spPr>
          <a:xfrm>
            <a:off x="3427950" y="2768751"/>
            <a:ext cx="2288100" cy="89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6"/>
          <p:cNvSpPr txBox="1">
            <a:spLocks noGrp="1"/>
          </p:cNvSpPr>
          <p:nvPr>
            <p:ph type="subTitle" idx="3"/>
          </p:nvPr>
        </p:nvSpPr>
        <p:spPr>
          <a:xfrm>
            <a:off x="5974700" y="2768751"/>
            <a:ext cx="2288100" cy="89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26"/>
          <p:cNvSpPr txBox="1">
            <a:spLocks noGrp="1"/>
          </p:cNvSpPr>
          <p:nvPr>
            <p:ph type="subTitle" idx="4"/>
          </p:nvPr>
        </p:nvSpPr>
        <p:spPr>
          <a:xfrm>
            <a:off x="881225" y="2250275"/>
            <a:ext cx="22881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8" name="Google Shape;258;p26"/>
          <p:cNvSpPr txBox="1">
            <a:spLocks noGrp="1"/>
          </p:cNvSpPr>
          <p:nvPr>
            <p:ph type="subTitle" idx="5"/>
          </p:nvPr>
        </p:nvSpPr>
        <p:spPr>
          <a:xfrm>
            <a:off x="3427954" y="2250275"/>
            <a:ext cx="22881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9" name="Google Shape;259;p26"/>
          <p:cNvSpPr txBox="1">
            <a:spLocks noGrp="1"/>
          </p:cNvSpPr>
          <p:nvPr>
            <p:ph type="subTitle" idx="6"/>
          </p:nvPr>
        </p:nvSpPr>
        <p:spPr>
          <a:xfrm>
            <a:off x="5974700" y="2250275"/>
            <a:ext cx="22881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60"/>
        <p:cNvGrpSpPr/>
        <p:nvPr/>
      </p:nvGrpSpPr>
      <p:grpSpPr>
        <a:xfrm>
          <a:off x="0" y="0"/>
          <a:ext cx="0" cy="0"/>
          <a:chOff x="0" y="0"/>
          <a:chExt cx="0" cy="0"/>
        </a:xfrm>
      </p:grpSpPr>
      <p:grpSp>
        <p:nvGrpSpPr>
          <p:cNvPr id="261" name="Google Shape;261;p27"/>
          <p:cNvGrpSpPr/>
          <p:nvPr/>
        </p:nvGrpSpPr>
        <p:grpSpPr>
          <a:xfrm>
            <a:off x="-519458" y="2674710"/>
            <a:ext cx="10224210" cy="2744938"/>
            <a:chOff x="-519458" y="2674710"/>
            <a:chExt cx="10224210" cy="2744938"/>
          </a:xfrm>
        </p:grpSpPr>
        <p:sp>
          <p:nvSpPr>
            <p:cNvPr id="262" name="Google Shape;262;p27"/>
            <p:cNvSpPr/>
            <p:nvPr/>
          </p:nvSpPr>
          <p:spPr>
            <a:xfrm rot="10800000" flipH="1">
              <a:off x="-118698" y="30847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rot="10800000" flipH="1">
              <a:off x="-519458" y="26747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519448" y="39557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21392" y="44515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rot="10800000">
              <a:off x="8465282" y="30847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rot="10800000">
              <a:off x="8866042" y="26747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flipH="1">
              <a:off x="8866032" y="39557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flipH="1">
              <a:off x="8325192" y="44515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1" name="Google Shape;271;p27"/>
          <p:cNvSpPr txBox="1">
            <a:spLocks noGrp="1"/>
          </p:cNvSpPr>
          <p:nvPr>
            <p:ph type="subTitle" idx="1"/>
          </p:nvPr>
        </p:nvSpPr>
        <p:spPr>
          <a:xfrm>
            <a:off x="1142950" y="2219063"/>
            <a:ext cx="3251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2" name="Google Shape;272;p27"/>
          <p:cNvSpPr txBox="1">
            <a:spLocks noGrp="1"/>
          </p:cNvSpPr>
          <p:nvPr>
            <p:ph type="subTitle" idx="2"/>
          </p:nvPr>
        </p:nvSpPr>
        <p:spPr>
          <a:xfrm>
            <a:off x="4749341" y="2219063"/>
            <a:ext cx="3251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3" name="Google Shape;273;p27"/>
          <p:cNvSpPr txBox="1">
            <a:spLocks noGrp="1"/>
          </p:cNvSpPr>
          <p:nvPr>
            <p:ph type="subTitle" idx="3"/>
          </p:nvPr>
        </p:nvSpPr>
        <p:spPr>
          <a:xfrm>
            <a:off x="1142950" y="4010313"/>
            <a:ext cx="3251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4" name="Google Shape;274;p27"/>
          <p:cNvSpPr txBox="1">
            <a:spLocks noGrp="1"/>
          </p:cNvSpPr>
          <p:nvPr>
            <p:ph type="subTitle" idx="4"/>
          </p:nvPr>
        </p:nvSpPr>
        <p:spPr>
          <a:xfrm>
            <a:off x="4749341" y="4010313"/>
            <a:ext cx="3251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27"/>
          <p:cNvSpPr txBox="1">
            <a:spLocks noGrp="1"/>
          </p:cNvSpPr>
          <p:nvPr>
            <p:ph type="subTitle" idx="5"/>
          </p:nvPr>
        </p:nvSpPr>
        <p:spPr>
          <a:xfrm>
            <a:off x="1142962" y="1860588"/>
            <a:ext cx="3251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6" name="Google Shape;276;p27"/>
          <p:cNvSpPr txBox="1">
            <a:spLocks noGrp="1"/>
          </p:cNvSpPr>
          <p:nvPr>
            <p:ph type="subTitle" idx="6"/>
          </p:nvPr>
        </p:nvSpPr>
        <p:spPr>
          <a:xfrm>
            <a:off x="1142962" y="3651938"/>
            <a:ext cx="3251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7" name="Google Shape;277;p27"/>
          <p:cNvSpPr txBox="1">
            <a:spLocks noGrp="1"/>
          </p:cNvSpPr>
          <p:nvPr>
            <p:ph type="subTitle" idx="7"/>
          </p:nvPr>
        </p:nvSpPr>
        <p:spPr>
          <a:xfrm>
            <a:off x="4749338" y="1860588"/>
            <a:ext cx="3251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8" name="Google Shape;278;p27"/>
          <p:cNvSpPr txBox="1">
            <a:spLocks noGrp="1"/>
          </p:cNvSpPr>
          <p:nvPr>
            <p:ph type="subTitle" idx="8"/>
          </p:nvPr>
        </p:nvSpPr>
        <p:spPr>
          <a:xfrm>
            <a:off x="4749338" y="3651938"/>
            <a:ext cx="32517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79"/>
        <p:cNvGrpSpPr/>
        <p:nvPr/>
      </p:nvGrpSpPr>
      <p:grpSpPr>
        <a:xfrm>
          <a:off x="0" y="0"/>
          <a:ext cx="0" cy="0"/>
          <a:chOff x="0" y="0"/>
          <a:chExt cx="0" cy="0"/>
        </a:xfrm>
      </p:grpSpPr>
      <p:grpSp>
        <p:nvGrpSpPr>
          <p:cNvPr id="280" name="Google Shape;280;p28"/>
          <p:cNvGrpSpPr/>
          <p:nvPr/>
        </p:nvGrpSpPr>
        <p:grpSpPr>
          <a:xfrm>
            <a:off x="-266473" y="3341397"/>
            <a:ext cx="9676960" cy="2321921"/>
            <a:chOff x="-266473" y="3341397"/>
            <a:chExt cx="9676960" cy="2321921"/>
          </a:xfrm>
        </p:grpSpPr>
        <p:sp>
          <p:nvSpPr>
            <p:cNvPr id="281" name="Google Shape;281;p28"/>
            <p:cNvSpPr/>
            <p:nvPr/>
          </p:nvSpPr>
          <p:spPr>
            <a:xfrm flipH="1">
              <a:off x="7441675" y="46951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863615" y="46951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p:nvPr/>
          </p:nvSpPr>
          <p:spPr>
            <a:xfrm rot="10800000" flipH="1">
              <a:off x="-266473" y="40287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a:off x="152867" y="45245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rot="10800000" flipH="1">
              <a:off x="-151033" y="33413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rot="10800000">
              <a:off x="8571777" y="402872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flipH="1">
              <a:off x="8152437" y="45245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rot="10800000">
              <a:off x="8456337" y="33413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0" name="Google Shape;290;p28"/>
          <p:cNvSpPr txBox="1">
            <a:spLocks noGrp="1"/>
          </p:cNvSpPr>
          <p:nvPr>
            <p:ph type="subTitle" idx="1"/>
          </p:nvPr>
        </p:nvSpPr>
        <p:spPr>
          <a:xfrm>
            <a:off x="968524" y="2235613"/>
            <a:ext cx="22662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28"/>
          <p:cNvSpPr txBox="1">
            <a:spLocks noGrp="1"/>
          </p:cNvSpPr>
          <p:nvPr>
            <p:ph type="subTitle" idx="2"/>
          </p:nvPr>
        </p:nvSpPr>
        <p:spPr>
          <a:xfrm>
            <a:off x="3439063" y="2235613"/>
            <a:ext cx="2265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2" name="Google Shape;292;p28"/>
          <p:cNvSpPr txBox="1">
            <a:spLocks noGrp="1"/>
          </p:cNvSpPr>
          <p:nvPr>
            <p:ph type="subTitle" idx="3"/>
          </p:nvPr>
        </p:nvSpPr>
        <p:spPr>
          <a:xfrm>
            <a:off x="968524" y="3967325"/>
            <a:ext cx="22662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8"/>
          <p:cNvSpPr txBox="1">
            <a:spLocks noGrp="1"/>
          </p:cNvSpPr>
          <p:nvPr>
            <p:ph type="subTitle" idx="4"/>
          </p:nvPr>
        </p:nvSpPr>
        <p:spPr>
          <a:xfrm>
            <a:off x="3439063" y="3967325"/>
            <a:ext cx="2265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4" name="Google Shape;294;p28"/>
          <p:cNvSpPr txBox="1">
            <a:spLocks noGrp="1"/>
          </p:cNvSpPr>
          <p:nvPr>
            <p:ph type="subTitle" idx="5"/>
          </p:nvPr>
        </p:nvSpPr>
        <p:spPr>
          <a:xfrm>
            <a:off x="5909375" y="2235613"/>
            <a:ext cx="2265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p28"/>
          <p:cNvSpPr txBox="1">
            <a:spLocks noGrp="1"/>
          </p:cNvSpPr>
          <p:nvPr>
            <p:ph type="subTitle" idx="6"/>
          </p:nvPr>
        </p:nvSpPr>
        <p:spPr>
          <a:xfrm>
            <a:off x="5909375" y="3967325"/>
            <a:ext cx="2265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28"/>
          <p:cNvSpPr txBox="1">
            <a:spLocks noGrp="1"/>
          </p:cNvSpPr>
          <p:nvPr>
            <p:ph type="subTitle" idx="7"/>
          </p:nvPr>
        </p:nvSpPr>
        <p:spPr>
          <a:xfrm>
            <a:off x="968524" y="1890138"/>
            <a:ext cx="2266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97" name="Google Shape;297;p28"/>
          <p:cNvSpPr txBox="1">
            <a:spLocks noGrp="1"/>
          </p:cNvSpPr>
          <p:nvPr>
            <p:ph type="subTitle" idx="8"/>
          </p:nvPr>
        </p:nvSpPr>
        <p:spPr>
          <a:xfrm>
            <a:off x="3439063" y="1890138"/>
            <a:ext cx="2265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98" name="Google Shape;298;p28"/>
          <p:cNvSpPr txBox="1">
            <a:spLocks noGrp="1"/>
          </p:cNvSpPr>
          <p:nvPr>
            <p:ph type="subTitle" idx="9"/>
          </p:nvPr>
        </p:nvSpPr>
        <p:spPr>
          <a:xfrm>
            <a:off x="5909375" y="1890138"/>
            <a:ext cx="2265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99" name="Google Shape;299;p28"/>
          <p:cNvSpPr txBox="1">
            <a:spLocks noGrp="1"/>
          </p:cNvSpPr>
          <p:nvPr>
            <p:ph type="subTitle" idx="13"/>
          </p:nvPr>
        </p:nvSpPr>
        <p:spPr>
          <a:xfrm>
            <a:off x="968524" y="3621825"/>
            <a:ext cx="2266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00" name="Google Shape;300;p28"/>
          <p:cNvSpPr txBox="1">
            <a:spLocks noGrp="1"/>
          </p:cNvSpPr>
          <p:nvPr>
            <p:ph type="subTitle" idx="14"/>
          </p:nvPr>
        </p:nvSpPr>
        <p:spPr>
          <a:xfrm>
            <a:off x="3439063" y="3621825"/>
            <a:ext cx="2265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01" name="Google Shape;301;p28"/>
          <p:cNvSpPr txBox="1">
            <a:spLocks noGrp="1"/>
          </p:cNvSpPr>
          <p:nvPr>
            <p:ph type="subTitle" idx="15"/>
          </p:nvPr>
        </p:nvSpPr>
        <p:spPr>
          <a:xfrm>
            <a:off x="5909375" y="3621825"/>
            <a:ext cx="2265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02"/>
        <p:cNvGrpSpPr/>
        <p:nvPr/>
      </p:nvGrpSpPr>
      <p:grpSpPr>
        <a:xfrm>
          <a:off x="0" y="0"/>
          <a:ext cx="0" cy="0"/>
          <a:chOff x="0" y="0"/>
          <a:chExt cx="0" cy="0"/>
        </a:xfrm>
      </p:grpSpPr>
      <p:sp>
        <p:nvSpPr>
          <p:cNvPr id="303" name="Google Shape;303;p29"/>
          <p:cNvSpPr txBox="1">
            <a:spLocks noGrp="1"/>
          </p:cNvSpPr>
          <p:nvPr>
            <p:ph type="title" hasCustomPrompt="1"/>
          </p:nvPr>
        </p:nvSpPr>
        <p:spPr>
          <a:xfrm>
            <a:off x="4351975" y="638350"/>
            <a:ext cx="4078800" cy="7689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4" name="Google Shape;304;p29"/>
          <p:cNvSpPr txBox="1">
            <a:spLocks noGrp="1"/>
          </p:cNvSpPr>
          <p:nvPr>
            <p:ph type="subTitle" idx="1"/>
          </p:nvPr>
        </p:nvSpPr>
        <p:spPr>
          <a:xfrm>
            <a:off x="4351975" y="1327275"/>
            <a:ext cx="4078800" cy="419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305" name="Google Shape;305;p29"/>
          <p:cNvSpPr txBox="1">
            <a:spLocks noGrp="1"/>
          </p:cNvSpPr>
          <p:nvPr>
            <p:ph type="title" idx="2" hasCustomPrompt="1"/>
          </p:nvPr>
        </p:nvSpPr>
        <p:spPr>
          <a:xfrm>
            <a:off x="4351975" y="1990612"/>
            <a:ext cx="4078800" cy="7689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6" name="Google Shape;306;p29"/>
          <p:cNvSpPr txBox="1">
            <a:spLocks noGrp="1"/>
          </p:cNvSpPr>
          <p:nvPr>
            <p:ph type="subTitle" idx="3"/>
          </p:nvPr>
        </p:nvSpPr>
        <p:spPr>
          <a:xfrm>
            <a:off x="4351975" y="2679529"/>
            <a:ext cx="4078800" cy="419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307" name="Google Shape;307;p29"/>
          <p:cNvSpPr txBox="1">
            <a:spLocks noGrp="1"/>
          </p:cNvSpPr>
          <p:nvPr>
            <p:ph type="title" idx="4" hasCustomPrompt="1"/>
          </p:nvPr>
        </p:nvSpPr>
        <p:spPr>
          <a:xfrm>
            <a:off x="4351975" y="3342874"/>
            <a:ext cx="4078800" cy="7689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8" name="Google Shape;308;p29"/>
          <p:cNvSpPr txBox="1">
            <a:spLocks noGrp="1"/>
          </p:cNvSpPr>
          <p:nvPr>
            <p:ph type="subTitle" idx="5"/>
          </p:nvPr>
        </p:nvSpPr>
        <p:spPr>
          <a:xfrm>
            <a:off x="4351975" y="4031799"/>
            <a:ext cx="4078800" cy="4191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09"/>
        <p:cNvGrpSpPr/>
        <p:nvPr/>
      </p:nvGrpSpPr>
      <p:grpSpPr>
        <a:xfrm>
          <a:off x="0" y="0"/>
          <a:ext cx="0" cy="0"/>
          <a:chOff x="0" y="0"/>
          <a:chExt cx="0" cy="0"/>
        </a:xfrm>
      </p:grpSpPr>
      <p:sp>
        <p:nvSpPr>
          <p:cNvPr id="310" name="Google Shape;310;p30"/>
          <p:cNvSpPr txBox="1">
            <a:spLocks noGrp="1"/>
          </p:cNvSpPr>
          <p:nvPr>
            <p:ph type="title"/>
          </p:nvPr>
        </p:nvSpPr>
        <p:spPr>
          <a:xfrm>
            <a:off x="713225" y="677525"/>
            <a:ext cx="5094600" cy="1058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1" name="Google Shape;311;p30"/>
          <p:cNvSpPr txBox="1">
            <a:spLocks noGrp="1"/>
          </p:cNvSpPr>
          <p:nvPr>
            <p:ph type="subTitle" idx="1"/>
          </p:nvPr>
        </p:nvSpPr>
        <p:spPr>
          <a:xfrm>
            <a:off x="713225" y="1841450"/>
            <a:ext cx="5094600" cy="1058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 name="Google Shape;312;p30"/>
          <p:cNvSpPr txBox="1"/>
          <p:nvPr/>
        </p:nvSpPr>
        <p:spPr>
          <a:xfrm>
            <a:off x="713225" y="3611950"/>
            <a:ext cx="50946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lang="en" sz="1200" b="1" u="sng">
                <a:solidFill>
                  <a:schemeClr val="dk1"/>
                </a:solid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DM Sans"/>
                <a:ea typeface="DM Sans"/>
                <a:cs typeface="DM Sans"/>
                <a:sym typeface="DM Sans"/>
              </a:rPr>
              <a:t>, and includes icons by </a:t>
            </a:r>
            <a:r>
              <a:rPr lang="en" sz="12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DM Sans"/>
                <a:ea typeface="DM Sans"/>
                <a:cs typeface="DM Sans"/>
                <a:sym typeface="DM Sans"/>
              </a:rPr>
              <a:t>, and infographics &amp; images by </a:t>
            </a:r>
            <a:r>
              <a:rPr lang="en" sz="1200" b="1" u="sng">
                <a:solidFill>
                  <a:schemeClr val="dk1"/>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DM Sans"/>
                <a:ea typeface="DM Sans"/>
                <a:cs typeface="DM Sans"/>
                <a:sym typeface="DM Sans"/>
              </a:rPr>
              <a:t> </a:t>
            </a:r>
            <a:endParaRPr sz="1200" b="1" u="sng">
              <a:solidFill>
                <a:schemeClr val="dk1"/>
              </a:solidFill>
              <a:latin typeface="DM Sans"/>
              <a:ea typeface="DM Sans"/>
              <a:cs typeface="DM Sans"/>
              <a:sym typeface="DM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3"/>
        <p:cNvGrpSpPr/>
        <p:nvPr/>
      </p:nvGrpSpPr>
      <p:grpSpPr>
        <a:xfrm>
          <a:off x="0" y="0"/>
          <a:ext cx="0" cy="0"/>
          <a:chOff x="0" y="0"/>
          <a:chExt cx="0" cy="0"/>
        </a:xfrm>
      </p:grpSpPr>
      <p:grpSp>
        <p:nvGrpSpPr>
          <p:cNvPr id="314" name="Google Shape;314;p31"/>
          <p:cNvGrpSpPr/>
          <p:nvPr/>
        </p:nvGrpSpPr>
        <p:grpSpPr>
          <a:xfrm>
            <a:off x="-247298" y="-446215"/>
            <a:ext cx="9638610" cy="6030088"/>
            <a:chOff x="-247298" y="-446215"/>
            <a:chExt cx="9638610" cy="6030088"/>
          </a:xfrm>
        </p:grpSpPr>
        <p:sp>
          <p:nvSpPr>
            <p:cNvPr id="315" name="Google Shape;315;p31"/>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grpSp>
        <p:nvGrpSpPr>
          <p:cNvPr id="16" name="Google Shape;16;p4"/>
          <p:cNvGrpSpPr/>
          <p:nvPr/>
        </p:nvGrpSpPr>
        <p:grpSpPr>
          <a:xfrm>
            <a:off x="-247298" y="-446215"/>
            <a:ext cx="9638600" cy="6030088"/>
            <a:chOff x="-247298" y="-446215"/>
            <a:chExt cx="9638600" cy="6030088"/>
          </a:xfrm>
        </p:grpSpPr>
        <p:sp>
          <p:nvSpPr>
            <p:cNvPr id="17" name="Google Shape;17;p4"/>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10800000">
              <a:off x="855259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10800000">
              <a:off x="801175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4"/>
          <p:cNvSpPr txBox="1">
            <a:spLocks noGrp="1"/>
          </p:cNvSpPr>
          <p:nvPr>
            <p:ph type="body" idx="1"/>
          </p:nvPr>
        </p:nvSpPr>
        <p:spPr>
          <a:xfrm>
            <a:off x="720000" y="1215751"/>
            <a:ext cx="7704000" cy="39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3"/>
        <p:cNvGrpSpPr/>
        <p:nvPr/>
      </p:nvGrpSpPr>
      <p:grpSpPr>
        <a:xfrm>
          <a:off x="0" y="0"/>
          <a:ext cx="0" cy="0"/>
          <a:chOff x="0" y="0"/>
          <a:chExt cx="0" cy="0"/>
        </a:xfrm>
      </p:grpSpPr>
      <p:grpSp>
        <p:nvGrpSpPr>
          <p:cNvPr id="324" name="Google Shape;324;p32"/>
          <p:cNvGrpSpPr/>
          <p:nvPr/>
        </p:nvGrpSpPr>
        <p:grpSpPr>
          <a:xfrm>
            <a:off x="-476796" y="2900252"/>
            <a:ext cx="10097585" cy="2865204"/>
            <a:chOff x="-476796" y="2900252"/>
            <a:chExt cx="10097585" cy="2865204"/>
          </a:xfrm>
        </p:grpSpPr>
        <p:grpSp>
          <p:nvGrpSpPr>
            <p:cNvPr id="325" name="Google Shape;325;p32"/>
            <p:cNvGrpSpPr/>
            <p:nvPr/>
          </p:nvGrpSpPr>
          <p:grpSpPr>
            <a:xfrm>
              <a:off x="-476796" y="2900252"/>
              <a:ext cx="10097585" cy="2865204"/>
              <a:chOff x="-476796" y="2900252"/>
              <a:chExt cx="10097585" cy="2865204"/>
            </a:xfrm>
          </p:grpSpPr>
          <p:sp>
            <p:nvSpPr>
              <p:cNvPr id="326" name="Google Shape;326;p32"/>
              <p:cNvSpPr/>
              <p:nvPr/>
            </p:nvSpPr>
            <p:spPr>
              <a:xfrm rot="10800000" flipH="1">
                <a:off x="-266661"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90736"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476796"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rot="10800000">
                <a:off x="8571944"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flipH="1">
                <a:off x="8396019"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flipH="1">
                <a:off x="8782079"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rot="10800000">
                <a:off x="8009979"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2"/>
            <p:cNvSpPr/>
            <p:nvPr/>
          </p:nvSpPr>
          <p:spPr>
            <a:xfrm rot="10800000" flipH="1">
              <a:off x="293867"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grpSp>
        <p:nvGrpSpPr>
          <p:cNvPr id="43" name="Google Shape;43;p6"/>
          <p:cNvGrpSpPr/>
          <p:nvPr/>
        </p:nvGrpSpPr>
        <p:grpSpPr>
          <a:xfrm>
            <a:off x="-247298" y="-284290"/>
            <a:ext cx="9638600" cy="5868163"/>
            <a:chOff x="-247298" y="-284290"/>
            <a:chExt cx="9638600" cy="5868163"/>
          </a:xfrm>
        </p:grpSpPr>
        <p:sp>
          <p:nvSpPr>
            <p:cNvPr id="44" name="Google Shape;44;p6"/>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10800000" flipH="1">
              <a:off x="-125473" y="12348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10800000" flipH="1">
              <a:off x="-125483" y="-2842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rot="10800000" flipH="1">
              <a:off x="8424002" y="12348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10800000" flipH="1">
              <a:off x="8423992" y="-2842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subTitle" idx="1"/>
          </p:nvPr>
        </p:nvSpPr>
        <p:spPr>
          <a:xfrm>
            <a:off x="720000" y="1652075"/>
            <a:ext cx="4294800" cy="2133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4292275" y="1663850"/>
            <a:ext cx="4138500" cy="1815900"/>
          </a:xfrm>
          <a:prstGeom prst="rect">
            <a:avLst/>
          </a:prstGeom>
        </p:spPr>
        <p:txBody>
          <a:bodyPr spcFirstLastPara="1" wrap="square" lIns="91425" tIns="91425" rIns="91425" bIns="91425" anchor="ctr" anchorCtr="0">
            <a:noAutofit/>
          </a:bodyPr>
          <a:lstStyle>
            <a:lvl1pPr lvl="0" algn="l">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3862975" y="1655500"/>
            <a:ext cx="4567800" cy="1161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sz="6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3862975" y="2816925"/>
            <a:ext cx="4567800" cy="67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p10"/>
          <p:cNvSpPr>
            <a:spLocks noGrp="1"/>
          </p:cNvSpPr>
          <p:nvPr>
            <p:ph type="pic" idx="2"/>
          </p:nvPr>
        </p:nvSpPr>
        <p:spPr>
          <a:xfrm>
            <a:off x="-25" y="-13725"/>
            <a:ext cx="9144000" cy="5157300"/>
          </a:xfrm>
          <a:prstGeom prst="rect">
            <a:avLst/>
          </a:prstGeom>
          <a:noFill/>
          <a:ln>
            <a:noFill/>
          </a:ln>
        </p:spPr>
      </p:sp>
      <p:sp>
        <p:nvSpPr>
          <p:cNvPr id="63" name="Google Shape;63;p10"/>
          <p:cNvSpPr txBox="1">
            <a:spLocks noGrp="1"/>
          </p:cNvSpPr>
          <p:nvPr>
            <p:ph type="title"/>
          </p:nvPr>
        </p:nvSpPr>
        <p:spPr>
          <a:xfrm>
            <a:off x="720000" y="3942625"/>
            <a:ext cx="7704000" cy="6444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
        <p:cNvGrpSpPr/>
        <p:nvPr/>
      </p:nvGrpSpPr>
      <p:grpSpPr>
        <a:xfrm>
          <a:off x="0" y="0"/>
          <a:ext cx="0" cy="0"/>
          <a:chOff x="0" y="0"/>
          <a:chExt cx="0" cy="0"/>
        </a:xfrm>
      </p:grpSpPr>
      <p:sp>
        <p:nvSpPr>
          <p:cNvPr id="65" name="Google Shape;65;p11"/>
          <p:cNvSpPr txBox="1">
            <a:spLocks noGrp="1"/>
          </p:cNvSpPr>
          <p:nvPr>
            <p:ph type="title" hasCustomPrompt="1"/>
          </p:nvPr>
        </p:nvSpPr>
        <p:spPr>
          <a:xfrm>
            <a:off x="713225" y="1774100"/>
            <a:ext cx="4676100" cy="1098000"/>
          </a:xfrm>
          <a:prstGeom prst="rect">
            <a:avLst/>
          </a:prstGeom>
        </p:spPr>
        <p:txBody>
          <a:bodyPr spcFirstLastPara="1" wrap="square" lIns="91425" tIns="91425" rIns="91425" bIns="91425" anchor="b" anchorCtr="0">
            <a:noAutofit/>
          </a:bodyPr>
          <a:lstStyle>
            <a:lvl1pPr lvl="0" algn="l">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6" name="Google Shape;66;p11"/>
          <p:cNvSpPr txBox="1">
            <a:spLocks noGrp="1"/>
          </p:cNvSpPr>
          <p:nvPr>
            <p:ph type="subTitle" idx="1"/>
          </p:nvPr>
        </p:nvSpPr>
        <p:spPr>
          <a:xfrm>
            <a:off x="713225" y="2872275"/>
            <a:ext cx="4676100" cy="497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4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455470" y="761422"/>
            <a:ext cx="4160700" cy="2033908"/>
          </a:xfrm>
          <a:prstGeom prst="rect">
            <a:avLst/>
          </a:prstGeom>
        </p:spPr>
        <p:txBody>
          <a:bodyPr spcFirstLastPara="1" wrap="square" lIns="91425" tIns="91425" rIns="91425" bIns="91425" anchor="b" anchorCtr="0">
            <a:noAutofit/>
          </a:bodyPr>
          <a:lstStyle/>
          <a:p>
            <a:pPr algn="ctr">
              <a:lnSpc>
                <a:spcPct val="110000"/>
              </a:lnSpc>
              <a:spcAft>
                <a:spcPts val="600"/>
              </a:spcAft>
            </a:pPr>
            <a:br>
              <a:rPr lang="en-US" sz="2800" kern="1200" dirty="0">
                <a:ea typeface="Yu Mincho" panose="02020400000000000000" pitchFamily="18" charset="-128"/>
                <a:cs typeface="Arial" panose="020B0604020202020204" pitchFamily="34" charset="0"/>
              </a:rPr>
            </a:br>
            <a:r>
              <a:rPr lang="en-US" sz="2800" kern="1200" dirty="0">
                <a:solidFill>
                  <a:srgbClr val="000000"/>
                </a:solidFill>
                <a:ea typeface="Yu Mincho"/>
                <a:cs typeface="Arial"/>
              </a:rPr>
              <a:t> </a:t>
            </a:r>
            <a:r>
              <a:rPr lang="en-US" sz="2800" kern="1200" dirty="0">
                <a:solidFill>
                  <a:srgbClr val="FF0000"/>
                </a:solidFill>
                <a:ea typeface="Yu Mincho"/>
                <a:cs typeface="Arial"/>
              </a:rPr>
              <a:t>N</a:t>
            </a:r>
            <a:r>
              <a:rPr lang="en-US" sz="2800" kern="1200" dirty="0">
                <a:solidFill>
                  <a:srgbClr val="000000"/>
                </a:solidFill>
                <a:ea typeface="Yu Mincho"/>
                <a:cs typeface="Arial"/>
              </a:rPr>
              <a:t>-Bodies Algorithm</a:t>
            </a:r>
            <a:br>
              <a:rPr lang="en-US" sz="2800" kern="1200" dirty="0">
                <a:ea typeface="Yu Mincho" panose="02020400000000000000" pitchFamily="18" charset="-128"/>
                <a:cs typeface="Arial" panose="020B0604020202020204" pitchFamily="34" charset="0"/>
              </a:rPr>
            </a:br>
            <a:r>
              <a:rPr lang="en-US" sz="2800" kern="1200" dirty="0">
                <a:solidFill>
                  <a:srgbClr val="000000"/>
                </a:solidFill>
                <a:ea typeface="Yu Mincho"/>
                <a:cs typeface="Arial"/>
              </a:rPr>
              <a:t> Sequential and MPI Implementation</a:t>
            </a:r>
            <a:endParaRPr lang="it-IT" sz="2800" dirty="0">
              <a:ea typeface="Yu Mincho"/>
              <a:cs typeface="Arial"/>
            </a:endParaRPr>
          </a:p>
        </p:txBody>
      </p:sp>
      <p:grpSp>
        <p:nvGrpSpPr>
          <p:cNvPr id="347" name="Google Shape;347;p36"/>
          <p:cNvGrpSpPr/>
          <p:nvPr/>
        </p:nvGrpSpPr>
        <p:grpSpPr>
          <a:xfrm>
            <a:off x="5115337" y="-428624"/>
            <a:ext cx="4275118" cy="6450405"/>
            <a:chOff x="5115337" y="-428624"/>
            <a:chExt cx="4275118" cy="6450405"/>
          </a:xfrm>
        </p:grpSpPr>
        <p:sp>
          <p:nvSpPr>
            <p:cNvPr id="348" name="Google Shape;348;p36"/>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6684072"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rot="10800000" flipH="1">
              <a:off x="5983934" y="50536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8172542" y="3036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sellaDiTesto 1">
            <a:extLst>
              <a:ext uri="{FF2B5EF4-FFF2-40B4-BE49-F238E27FC236}">
                <a16:creationId xmlns:a16="http://schemas.microsoft.com/office/drawing/2014/main" id="{04669873-C565-8453-B505-9AF4024BD0ED}"/>
              </a:ext>
            </a:extLst>
          </p:cNvPr>
          <p:cNvSpPr txBox="1"/>
          <p:nvPr/>
        </p:nvSpPr>
        <p:spPr>
          <a:xfrm>
            <a:off x="452437" y="3389312"/>
            <a:ext cx="4161691"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dirty="0">
                <a:latin typeface="Outfit"/>
              </a:rPr>
              <a:t>Presented by: Francesco Finucci</a:t>
            </a:r>
            <a:br>
              <a:rPr lang="en-GB" dirty="0">
                <a:latin typeface="Outfit"/>
              </a:rPr>
            </a:br>
            <a:br>
              <a:rPr lang="en-GB" dirty="0">
                <a:latin typeface="Outfit"/>
              </a:rPr>
            </a:br>
            <a:r>
              <a:rPr lang="en-GB" dirty="0">
                <a:latin typeface="Outfit"/>
              </a:rPr>
              <a:t>Course: Parallel </a:t>
            </a:r>
            <a:r>
              <a:rPr lang="it-IT" dirty="0">
                <a:latin typeface="Outfit"/>
              </a:rPr>
              <a:t>and Distributed Programming</a:t>
            </a:r>
            <a:br>
              <a:rPr lang="it-IT" dirty="0">
                <a:latin typeface="Outfit"/>
              </a:rPr>
            </a:br>
            <a:br>
              <a:rPr lang="it-IT" dirty="0">
                <a:latin typeface="Outfit"/>
              </a:rPr>
            </a:br>
            <a:r>
              <a:rPr lang="en-GB" dirty="0">
                <a:latin typeface="Outfit"/>
              </a:rPr>
              <a:t>Academic Year</a:t>
            </a:r>
            <a:r>
              <a:rPr lang="it-IT" dirty="0">
                <a:latin typeface="Outfit"/>
              </a:rPr>
              <a:t>: 2024/2025</a:t>
            </a:r>
            <a:endParaRPr lang="it-IT" dirty="0"/>
          </a:p>
        </p:txBody>
      </p:sp>
      <p:pic>
        <p:nvPicPr>
          <p:cNvPr id="3" name="Immagine 2" descr="Immagine che contiene testo, logo, emblema, simbolo&#10;&#10;Descrizione generata automaticamente">
            <a:extLst>
              <a:ext uri="{FF2B5EF4-FFF2-40B4-BE49-F238E27FC236}">
                <a16:creationId xmlns:a16="http://schemas.microsoft.com/office/drawing/2014/main" id="{39FD565C-CBC6-6265-57DE-418F196046A7}"/>
              </a:ext>
            </a:extLst>
          </p:cNvPr>
          <p:cNvPicPr>
            <a:picLocks noChangeAspect="1"/>
          </p:cNvPicPr>
          <p:nvPr/>
        </p:nvPicPr>
        <p:blipFill>
          <a:blip r:embed="rId3"/>
          <a:stretch>
            <a:fillRect/>
          </a:stretch>
        </p:blipFill>
        <p:spPr>
          <a:xfrm>
            <a:off x="5891213" y="1371600"/>
            <a:ext cx="2171700" cy="24003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8">
          <a:extLst>
            <a:ext uri="{FF2B5EF4-FFF2-40B4-BE49-F238E27FC236}">
              <a16:creationId xmlns:a16="http://schemas.microsoft.com/office/drawing/2014/main" id="{1CF58167-949F-5EE4-FB21-BC5DFD23DCF6}"/>
            </a:ext>
          </a:extLst>
        </p:cNvPr>
        <p:cNvGrpSpPr/>
        <p:nvPr/>
      </p:nvGrpSpPr>
      <p:grpSpPr>
        <a:xfrm>
          <a:off x="0" y="0"/>
          <a:ext cx="0" cy="0"/>
          <a:chOff x="0" y="0"/>
          <a:chExt cx="0" cy="0"/>
        </a:xfrm>
      </p:grpSpPr>
      <p:sp>
        <p:nvSpPr>
          <p:cNvPr id="429" name="Google Shape;429;p40">
            <a:extLst>
              <a:ext uri="{FF2B5EF4-FFF2-40B4-BE49-F238E27FC236}">
                <a16:creationId xmlns:a16="http://schemas.microsoft.com/office/drawing/2014/main" id="{BF4C2ED7-FFFF-EA32-1B34-713404B42A03}"/>
              </a:ext>
            </a:extLst>
          </p:cNvPr>
          <p:cNvSpPr txBox="1">
            <a:spLocks noGrp="1"/>
          </p:cNvSpPr>
          <p:nvPr>
            <p:ph type="title"/>
          </p:nvPr>
        </p:nvSpPr>
        <p:spPr>
          <a:xfrm>
            <a:off x="713225" y="2384250"/>
            <a:ext cx="4995175" cy="1654087"/>
          </a:xfrm>
          <a:prstGeom prst="rect">
            <a:avLst/>
          </a:prstGeom>
        </p:spPr>
        <p:txBody>
          <a:bodyPr spcFirstLastPara="1" wrap="square" lIns="91425" tIns="91425" rIns="91425" bIns="91425" anchor="b" anchorCtr="0">
            <a:noAutofit/>
          </a:bodyPr>
          <a:lstStyle/>
          <a:p>
            <a:r>
              <a:rPr lang="en"/>
              <a:t>Sequential implementation</a:t>
            </a:r>
          </a:p>
        </p:txBody>
      </p:sp>
      <p:sp>
        <p:nvSpPr>
          <p:cNvPr id="430" name="Google Shape;430;p40">
            <a:extLst>
              <a:ext uri="{FF2B5EF4-FFF2-40B4-BE49-F238E27FC236}">
                <a16:creationId xmlns:a16="http://schemas.microsoft.com/office/drawing/2014/main" id="{50A31F7B-67AD-E0B7-41E9-AFD0F7614A7C}"/>
              </a:ext>
            </a:extLst>
          </p:cNvPr>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grpSp>
        <p:nvGrpSpPr>
          <p:cNvPr id="432" name="Google Shape;432;p40">
            <a:extLst>
              <a:ext uri="{FF2B5EF4-FFF2-40B4-BE49-F238E27FC236}">
                <a16:creationId xmlns:a16="http://schemas.microsoft.com/office/drawing/2014/main" id="{11029F27-1F5F-BB9D-EE48-F7CA48BAA38E}"/>
              </a:ext>
            </a:extLst>
          </p:cNvPr>
          <p:cNvGrpSpPr/>
          <p:nvPr/>
        </p:nvGrpSpPr>
        <p:grpSpPr>
          <a:xfrm>
            <a:off x="5104880" y="-153372"/>
            <a:ext cx="4218588" cy="6000577"/>
            <a:chOff x="5104880" y="-153372"/>
            <a:chExt cx="4218588" cy="6000577"/>
          </a:xfrm>
        </p:grpSpPr>
        <p:sp>
          <p:nvSpPr>
            <p:cNvPr id="433" name="Google Shape;433;p40">
              <a:extLst>
                <a:ext uri="{FF2B5EF4-FFF2-40B4-BE49-F238E27FC236}">
                  <a16:creationId xmlns:a16="http://schemas.microsoft.com/office/drawing/2014/main" id="{732A1780-81E6-6E7E-66A6-921B232198BC}"/>
                </a:ext>
              </a:extLst>
            </p:cNvPr>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a:extLst>
                <a:ext uri="{FF2B5EF4-FFF2-40B4-BE49-F238E27FC236}">
                  <a16:creationId xmlns:a16="http://schemas.microsoft.com/office/drawing/2014/main" id="{4EC76466-2D48-F3A7-24F3-F10B7E834093}"/>
                </a:ext>
              </a:extLst>
            </p:cNvPr>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a:extLst>
                <a:ext uri="{FF2B5EF4-FFF2-40B4-BE49-F238E27FC236}">
                  <a16:creationId xmlns:a16="http://schemas.microsoft.com/office/drawing/2014/main" id="{9526653D-B871-979B-9A87-CF4FED78CED7}"/>
                </a:ext>
              </a:extLst>
            </p:cNvPr>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a:extLst>
                <a:ext uri="{FF2B5EF4-FFF2-40B4-BE49-F238E27FC236}">
                  <a16:creationId xmlns:a16="http://schemas.microsoft.com/office/drawing/2014/main" id="{3B2125EC-1AE5-801D-40E6-15D6F5AF430A}"/>
                </a:ext>
              </a:extLst>
            </p:cNvPr>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a:extLst>
                <a:ext uri="{FF2B5EF4-FFF2-40B4-BE49-F238E27FC236}">
                  <a16:creationId xmlns:a16="http://schemas.microsoft.com/office/drawing/2014/main" id="{B8710F32-9F64-5749-2118-3FDF95D6FA8F}"/>
                </a:ext>
              </a:extLst>
            </p:cNvPr>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a:extLst>
                <a:ext uri="{FF2B5EF4-FFF2-40B4-BE49-F238E27FC236}">
                  <a16:creationId xmlns:a16="http://schemas.microsoft.com/office/drawing/2014/main" id="{F27B4720-A11A-6D05-CAF0-DF983EF585A3}"/>
                </a:ext>
              </a:extLst>
            </p:cNvPr>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a:extLst>
                <a:ext uri="{FF2B5EF4-FFF2-40B4-BE49-F238E27FC236}">
                  <a16:creationId xmlns:a16="http://schemas.microsoft.com/office/drawing/2014/main" id="{E82BCF6D-CB26-1E8D-FDB4-69991D64ECD2}"/>
                </a:ext>
              </a:extLst>
            </p:cNvPr>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a:extLst>
                <a:ext uri="{FF2B5EF4-FFF2-40B4-BE49-F238E27FC236}">
                  <a16:creationId xmlns:a16="http://schemas.microsoft.com/office/drawing/2014/main" id="{9B92C63B-BD79-E8A6-F735-75BAE6AF7679}"/>
                </a:ext>
              </a:extLst>
            </p:cNvPr>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a:extLst>
                <a:ext uri="{FF2B5EF4-FFF2-40B4-BE49-F238E27FC236}">
                  <a16:creationId xmlns:a16="http://schemas.microsoft.com/office/drawing/2014/main" id="{6AFF9533-7EA0-F554-82B0-159613F345DC}"/>
                </a:ext>
              </a:extLst>
            </p:cNvPr>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a:extLst>
                <a:ext uri="{FF2B5EF4-FFF2-40B4-BE49-F238E27FC236}">
                  <a16:creationId xmlns:a16="http://schemas.microsoft.com/office/drawing/2014/main" id="{C8096D92-FBE0-FDB3-24B7-8CFC966E7C0F}"/>
                </a:ext>
              </a:extLst>
            </p:cNvPr>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a:extLst>
                <a:ext uri="{FF2B5EF4-FFF2-40B4-BE49-F238E27FC236}">
                  <a16:creationId xmlns:a16="http://schemas.microsoft.com/office/drawing/2014/main" id="{6D725593-0293-4C3B-90C4-57FA780E68BA}"/>
                </a:ext>
              </a:extLst>
            </p:cNvPr>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a:extLst>
                <a:ext uri="{FF2B5EF4-FFF2-40B4-BE49-F238E27FC236}">
                  <a16:creationId xmlns:a16="http://schemas.microsoft.com/office/drawing/2014/main" id="{57B2C736-C78D-F0E2-4383-DB7F93A66A57}"/>
                </a:ext>
              </a:extLst>
            </p:cNvPr>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a:extLst>
                <a:ext uri="{FF2B5EF4-FFF2-40B4-BE49-F238E27FC236}">
                  <a16:creationId xmlns:a16="http://schemas.microsoft.com/office/drawing/2014/main" id="{4F422698-F938-1D90-BEAF-E9895B5D329D}"/>
                </a:ext>
              </a:extLst>
            </p:cNvPr>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a:extLst>
                <a:ext uri="{FF2B5EF4-FFF2-40B4-BE49-F238E27FC236}">
                  <a16:creationId xmlns:a16="http://schemas.microsoft.com/office/drawing/2014/main" id="{E379DE96-825C-90DB-7AC2-92ACEBB794CB}"/>
                </a:ext>
              </a:extLst>
            </p:cNvPr>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a:extLst>
                <a:ext uri="{FF2B5EF4-FFF2-40B4-BE49-F238E27FC236}">
                  <a16:creationId xmlns:a16="http://schemas.microsoft.com/office/drawing/2014/main" id="{B582126F-6240-81FA-3AB0-AF6559590259}"/>
                </a:ext>
              </a:extLst>
            </p:cNvPr>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B76E4DD1-2F90-5560-234C-35F4187B0800}"/>
                </a:ext>
              </a:extLst>
            </p:cNvPr>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E723DAD6-DDCD-C2FB-065A-BE151A9423F7}"/>
                </a:ext>
              </a:extLst>
            </p:cNvPr>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a:extLst>
              <a:ext uri="{FF2B5EF4-FFF2-40B4-BE49-F238E27FC236}">
                <a16:creationId xmlns:a16="http://schemas.microsoft.com/office/drawing/2014/main" id="{F1F905D7-71E3-D110-45B1-CAA4D80328CB}"/>
              </a:ext>
            </a:extLst>
          </p:cNvPr>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436785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021998D5-8D3C-FB89-83C8-E7E4145C6D18}"/>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E30E0C9B-00EC-8A49-1593-FE7D8B3B8057}"/>
              </a:ext>
            </a:extLst>
          </p:cNvPr>
          <p:cNvSpPr txBox="1">
            <a:spLocks noGrp="1"/>
          </p:cNvSpPr>
          <p:nvPr>
            <p:ph type="title"/>
          </p:nvPr>
        </p:nvSpPr>
        <p:spPr>
          <a:xfrm>
            <a:off x="788925" y="30307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a:t>
            </a:r>
            <a:endParaRPr/>
          </a:p>
        </p:txBody>
      </p:sp>
      <p:sp>
        <p:nvSpPr>
          <p:cNvPr id="831" name="Google Shape;831;p57">
            <a:extLst>
              <a:ext uri="{FF2B5EF4-FFF2-40B4-BE49-F238E27FC236}">
                <a16:creationId xmlns:a16="http://schemas.microsoft.com/office/drawing/2014/main" id="{472E5EE4-9211-1E5A-F1ED-460E45840BE1}"/>
              </a:ext>
            </a:extLst>
          </p:cNvPr>
          <p:cNvSpPr/>
          <p:nvPr/>
        </p:nvSpPr>
        <p:spPr>
          <a:xfrm>
            <a:off x="1606282"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96334658-78C6-988F-5377-CF4F18A0CD9E}"/>
              </a:ext>
            </a:extLst>
          </p:cNvPr>
          <p:cNvSpPr/>
          <p:nvPr/>
        </p:nvSpPr>
        <p:spPr>
          <a:xfrm>
            <a:off x="3530108"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7A8297C3-B294-02D4-C42C-9F439EA8CF30}"/>
              </a:ext>
            </a:extLst>
          </p:cNvPr>
          <p:cNvSpPr/>
          <p:nvPr/>
        </p:nvSpPr>
        <p:spPr>
          <a:xfrm>
            <a:off x="5521242" y="1207943"/>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53848D82-F0A3-D74E-A70C-1829885E1428}"/>
              </a:ext>
            </a:extLst>
          </p:cNvPr>
          <p:cNvSpPr/>
          <p:nvPr/>
        </p:nvSpPr>
        <p:spPr>
          <a:xfrm>
            <a:off x="7409506"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86FAF583-0042-17BA-E790-F82D6CAAA953}"/>
              </a:ext>
            </a:extLst>
          </p:cNvPr>
          <p:cNvCxnSpPr>
            <a:cxnSpLocks/>
            <a:stCxn id="831" idx="6"/>
          </p:cNvCxnSpPr>
          <p:nvPr/>
        </p:nvCxnSpPr>
        <p:spPr>
          <a:xfrm>
            <a:off x="1782682" y="1302844"/>
            <a:ext cx="1747426"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0A8BE0FB-C2C8-A3F9-3283-7FD6CCEADE86}"/>
              </a:ext>
            </a:extLst>
          </p:cNvPr>
          <p:cNvCxnSpPr>
            <a:cxnSpLocks/>
            <a:endCxn id="833" idx="2"/>
          </p:cNvCxnSpPr>
          <p:nvPr/>
        </p:nvCxnSpPr>
        <p:spPr>
          <a:xfrm flipV="1">
            <a:off x="3706508" y="1296143"/>
            <a:ext cx="1814734" cy="17157"/>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977C77CA-4F68-24EA-4FFE-6DD6501E402B}"/>
              </a:ext>
            </a:extLst>
          </p:cNvPr>
          <p:cNvCxnSpPr>
            <a:cxnSpLocks/>
            <a:stCxn id="833" idx="6"/>
          </p:cNvCxnSpPr>
          <p:nvPr/>
        </p:nvCxnSpPr>
        <p:spPr>
          <a:xfrm>
            <a:off x="5697642" y="1296143"/>
            <a:ext cx="1711864" cy="6701"/>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E609AF0D-A0C5-1693-127F-5D74874BF27A}"/>
              </a:ext>
            </a:extLst>
          </p:cNvPr>
          <p:cNvCxnSpPr>
            <a:cxnSpLocks/>
          </p:cNvCxnSpPr>
          <p:nvPr/>
        </p:nvCxnSpPr>
        <p:spPr>
          <a:xfrm flipH="1">
            <a:off x="1694431" y="13910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847" name="Google Shape;847;p57">
            <a:extLst>
              <a:ext uri="{FF2B5EF4-FFF2-40B4-BE49-F238E27FC236}">
                <a16:creationId xmlns:a16="http://schemas.microsoft.com/office/drawing/2014/main" id="{33C0F25F-35A5-7D02-D519-0D22A3C60FC9}"/>
              </a:ext>
            </a:extLst>
          </p:cNvPr>
          <p:cNvCxnSpPr>
            <a:cxnSpLocks/>
          </p:cNvCxnSpPr>
          <p:nvPr/>
        </p:nvCxnSpPr>
        <p:spPr>
          <a:xfrm>
            <a:off x="3618308" y="1401500"/>
            <a:ext cx="0" cy="137161"/>
          </a:xfrm>
          <a:prstGeom prst="straightConnector1">
            <a:avLst/>
          </a:prstGeom>
          <a:noFill/>
          <a:ln w="9525" cap="flat" cmpd="sng">
            <a:solidFill>
              <a:schemeClr val="dk1"/>
            </a:solidFill>
            <a:prstDash val="solid"/>
            <a:round/>
            <a:headEnd type="none" w="med" len="med"/>
            <a:tailEnd type="none" w="med" len="med"/>
          </a:ln>
        </p:spPr>
      </p:cxnSp>
      <p:cxnSp>
        <p:nvCxnSpPr>
          <p:cNvPr id="848" name="Google Shape;848;p57">
            <a:extLst>
              <a:ext uri="{FF2B5EF4-FFF2-40B4-BE49-F238E27FC236}">
                <a16:creationId xmlns:a16="http://schemas.microsoft.com/office/drawing/2014/main" id="{BE4DC93F-A3E7-AAF0-D6F3-93CF644E4C9B}"/>
              </a:ext>
            </a:extLst>
          </p:cNvPr>
          <p:cNvCxnSpPr>
            <a:cxnSpLocks/>
          </p:cNvCxnSpPr>
          <p:nvPr/>
        </p:nvCxnSpPr>
        <p:spPr>
          <a:xfrm>
            <a:off x="5602771" y="1401500"/>
            <a:ext cx="0" cy="120600"/>
          </a:xfrm>
          <a:prstGeom prst="straightConnector1">
            <a:avLst/>
          </a:prstGeom>
          <a:noFill/>
          <a:ln w="9525" cap="flat" cmpd="sng">
            <a:solidFill>
              <a:schemeClr val="dk1"/>
            </a:solidFill>
            <a:prstDash val="solid"/>
            <a:round/>
            <a:headEnd type="none" w="med" len="med"/>
            <a:tailEnd type="none" w="med" len="med"/>
          </a:ln>
        </p:spPr>
      </p:cxnSp>
      <p:cxnSp>
        <p:nvCxnSpPr>
          <p:cNvPr id="849" name="Google Shape;849;p57">
            <a:extLst>
              <a:ext uri="{FF2B5EF4-FFF2-40B4-BE49-F238E27FC236}">
                <a16:creationId xmlns:a16="http://schemas.microsoft.com/office/drawing/2014/main" id="{F2EA8077-E213-4989-DD13-1D55D30B6EE7}"/>
              </a:ext>
            </a:extLst>
          </p:cNvPr>
          <p:cNvCxnSpPr>
            <a:cxnSpLocks/>
          </p:cNvCxnSpPr>
          <p:nvPr/>
        </p:nvCxnSpPr>
        <p:spPr>
          <a:xfrm>
            <a:off x="7497706" y="1391044"/>
            <a:ext cx="0" cy="120600"/>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7058FD7D-634B-B574-1097-260EFE6BBC8F}"/>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1EF4B2F4-39F1-C579-7957-2622BE113660}"/>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BB9785E7-F3DF-C473-B324-8B54BD4918ED}"/>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1CE369F4-EEB4-1500-685C-EA9C57D2C245}"/>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0ED81351-8A03-56B1-B521-2162DEFDC435}"/>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05E4E023-4F67-F3D6-E38F-F0F07CC17AEF}"/>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92519B54-8F45-3FC2-46AF-DC069FBD16A6}"/>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5" name="Google Shape;865;p57">
            <a:extLst>
              <a:ext uri="{FF2B5EF4-FFF2-40B4-BE49-F238E27FC236}">
                <a16:creationId xmlns:a16="http://schemas.microsoft.com/office/drawing/2014/main" id="{57960897-8F5C-62C9-60D7-0B9A00251C4C}"/>
              </a:ext>
            </a:extLst>
          </p:cNvPr>
          <p:cNvCxnSpPr>
            <a:cxnSpLocks/>
          </p:cNvCxnSpPr>
          <p:nvPr/>
        </p:nvCxnSpPr>
        <p:spPr>
          <a:xfrm>
            <a:off x="1623505"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6" name="Google Shape;866;p57">
            <a:extLst>
              <a:ext uri="{FF2B5EF4-FFF2-40B4-BE49-F238E27FC236}">
                <a16:creationId xmlns:a16="http://schemas.microsoft.com/office/drawing/2014/main" id="{89B3BA46-5695-6567-0C87-755CFFFFC05B}"/>
              </a:ext>
            </a:extLst>
          </p:cNvPr>
          <p:cNvCxnSpPr>
            <a:cxnSpLocks/>
          </p:cNvCxnSpPr>
          <p:nvPr/>
        </p:nvCxnSpPr>
        <p:spPr>
          <a:xfrm>
            <a:off x="3585916"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7" name="Google Shape;867;p57">
            <a:extLst>
              <a:ext uri="{FF2B5EF4-FFF2-40B4-BE49-F238E27FC236}">
                <a16:creationId xmlns:a16="http://schemas.microsoft.com/office/drawing/2014/main" id="{428281C6-E927-E54A-15A0-5E657B196F6D}"/>
              </a:ext>
            </a:extLst>
          </p:cNvPr>
          <p:cNvCxnSpPr>
            <a:cxnSpLocks/>
          </p:cNvCxnSpPr>
          <p:nvPr/>
        </p:nvCxnSpPr>
        <p:spPr>
          <a:xfrm>
            <a:off x="5547128" y="3460515"/>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8" name="Google Shape;868;p57">
            <a:extLst>
              <a:ext uri="{FF2B5EF4-FFF2-40B4-BE49-F238E27FC236}">
                <a16:creationId xmlns:a16="http://schemas.microsoft.com/office/drawing/2014/main" id="{482E7AFA-9F85-5C3A-E373-FBDC160BEEE2}"/>
              </a:ext>
            </a:extLst>
          </p:cNvPr>
          <p:cNvCxnSpPr>
            <a:cxnSpLocks/>
          </p:cNvCxnSpPr>
          <p:nvPr/>
        </p:nvCxnSpPr>
        <p:spPr>
          <a:xfrm>
            <a:off x="7511027"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73B26994-2B06-E940-5222-750B89ADA6EE}"/>
              </a:ext>
            </a:extLst>
          </p:cNvPr>
          <p:cNvCxnSpPr>
            <a:cxnSpLocks/>
          </p:cNvCxnSpPr>
          <p:nvPr/>
        </p:nvCxnSpPr>
        <p:spPr>
          <a:xfrm flipH="1">
            <a:off x="1528185" y="1287994"/>
            <a:ext cx="6073414" cy="2089536"/>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7521E6C3-009C-3059-D156-DB524172BD4A}"/>
              </a:ext>
            </a:extLst>
          </p:cNvPr>
          <p:cNvPicPr>
            <a:picLocks noChangeAspect="1"/>
          </p:cNvPicPr>
          <p:nvPr/>
        </p:nvPicPr>
        <p:blipFill>
          <a:blip r:embed="rId3"/>
          <a:stretch>
            <a:fillRect/>
          </a:stretch>
        </p:blipFill>
        <p:spPr>
          <a:xfrm>
            <a:off x="741540" y="1531664"/>
            <a:ext cx="1905781" cy="1147439"/>
          </a:xfrm>
          <a:prstGeom prst="rect">
            <a:avLst/>
          </a:prstGeom>
        </p:spPr>
      </p:pic>
    </p:spTree>
    <p:extLst>
      <p:ext uri="{BB962C8B-B14F-4D97-AF65-F5344CB8AC3E}">
        <p14:creationId xmlns:p14="http://schemas.microsoft.com/office/powerpoint/2010/main" val="1877990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33CA74A0-063D-323F-851F-B1AA476A1F12}"/>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BFDC2066-7637-2F7E-2528-A03CBE3B77F9}"/>
              </a:ext>
            </a:extLst>
          </p:cNvPr>
          <p:cNvSpPr txBox="1">
            <a:spLocks noGrp="1"/>
          </p:cNvSpPr>
          <p:nvPr>
            <p:ph type="title"/>
          </p:nvPr>
        </p:nvSpPr>
        <p:spPr>
          <a:xfrm>
            <a:off x="788925" y="30307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a:t>
            </a:r>
            <a:endParaRPr/>
          </a:p>
        </p:txBody>
      </p:sp>
      <p:sp>
        <p:nvSpPr>
          <p:cNvPr id="831" name="Google Shape;831;p57">
            <a:extLst>
              <a:ext uri="{FF2B5EF4-FFF2-40B4-BE49-F238E27FC236}">
                <a16:creationId xmlns:a16="http://schemas.microsoft.com/office/drawing/2014/main" id="{0079C1CF-C07C-5D28-DE1C-28B2CDAFC3FC}"/>
              </a:ext>
            </a:extLst>
          </p:cNvPr>
          <p:cNvSpPr/>
          <p:nvPr/>
        </p:nvSpPr>
        <p:spPr>
          <a:xfrm>
            <a:off x="1606282"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A021BE3B-DDCC-C5C7-94B2-85C28173671B}"/>
              </a:ext>
            </a:extLst>
          </p:cNvPr>
          <p:cNvSpPr/>
          <p:nvPr/>
        </p:nvSpPr>
        <p:spPr>
          <a:xfrm>
            <a:off x="3530108"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C200ACB6-415A-B836-8BA4-BB3F9128EEE5}"/>
              </a:ext>
            </a:extLst>
          </p:cNvPr>
          <p:cNvSpPr/>
          <p:nvPr/>
        </p:nvSpPr>
        <p:spPr>
          <a:xfrm>
            <a:off x="5521242" y="1207943"/>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AC965332-B8EE-D321-77E9-B3EEC901F82D}"/>
              </a:ext>
            </a:extLst>
          </p:cNvPr>
          <p:cNvSpPr/>
          <p:nvPr/>
        </p:nvSpPr>
        <p:spPr>
          <a:xfrm>
            <a:off x="7409506"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EAAE5191-2261-6BEB-E1D0-64E7AE161FD8}"/>
              </a:ext>
            </a:extLst>
          </p:cNvPr>
          <p:cNvCxnSpPr>
            <a:cxnSpLocks/>
            <a:stCxn id="831" idx="6"/>
          </p:cNvCxnSpPr>
          <p:nvPr/>
        </p:nvCxnSpPr>
        <p:spPr>
          <a:xfrm>
            <a:off x="1782682" y="1302844"/>
            <a:ext cx="1747426"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3FA7EDB3-D89D-BB30-1276-AC44F8A8DFCF}"/>
              </a:ext>
            </a:extLst>
          </p:cNvPr>
          <p:cNvCxnSpPr>
            <a:cxnSpLocks/>
            <a:endCxn id="833" idx="2"/>
          </p:cNvCxnSpPr>
          <p:nvPr/>
        </p:nvCxnSpPr>
        <p:spPr>
          <a:xfrm flipV="1">
            <a:off x="3706508" y="1296143"/>
            <a:ext cx="1814734" cy="17157"/>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3195A834-7E2D-2600-9B63-721CBDFF80C4}"/>
              </a:ext>
            </a:extLst>
          </p:cNvPr>
          <p:cNvCxnSpPr>
            <a:cxnSpLocks/>
            <a:stCxn id="833" idx="6"/>
          </p:cNvCxnSpPr>
          <p:nvPr/>
        </p:nvCxnSpPr>
        <p:spPr>
          <a:xfrm>
            <a:off x="5697642" y="1296143"/>
            <a:ext cx="1711864" cy="6701"/>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DC24C00D-E023-991C-BF1A-3F84F40E4D6D}"/>
              </a:ext>
            </a:extLst>
          </p:cNvPr>
          <p:cNvCxnSpPr>
            <a:cxnSpLocks/>
          </p:cNvCxnSpPr>
          <p:nvPr/>
        </p:nvCxnSpPr>
        <p:spPr>
          <a:xfrm flipH="1">
            <a:off x="1694431" y="13910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847" name="Google Shape;847;p57">
            <a:extLst>
              <a:ext uri="{FF2B5EF4-FFF2-40B4-BE49-F238E27FC236}">
                <a16:creationId xmlns:a16="http://schemas.microsoft.com/office/drawing/2014/main" id="{26C63A89-6C73-0389-23FC-C4B2DCE36F76}"/>
              </a:ext>
            </a:extLst>
          </p:cNvPr>
          <p:cNvCxnSpPr>
            <a:cxnSpLocks/>
          </p:cNvCxnSpPr>
          <p:nvPr/>
        </p:nvCxnSpPr>
        <p:spPr>
          <a:xfrm>
            <a:off x="3618308" y="1401500"/>
            <a:ext cx="0" cy="137161"/>
          </a:xfrm>
          <a:prstGeom prst="straightConnector1">
            <a:avLst/>
          </a:prstGeom>
          <a:noFill/>
          <a:ln w="9525" cap="flat" cmpd="sng">
            <a:solidFill>
              <a:schemeClr val="dk1"/>
            </a:solidFill>
            <a:prstDash val="solid"/>
            <a:round/>
            <a:headEnd type="none" w="med" len="med"/>
            <a:tailEnd type="none" w="med" len="med"/>
          </a:ln>
        </p:spPr>
      </p:cxnSp>
      <p:cxnSp>
        <p:nvCxnSpPr>
          <p:cNvPr id="848" name="Google Shape;848;p57">
            <a:extLst>
              <a:ext uri="{FF2B5EF4-FFF2-40B4-BE49-F238E27FC236}">
                <a16:creationId xmlns:a16="http://schemas.microsoft.com/office/drawing/2014/main" id="{CB306FC7-B5B2-C57E-ADE5-A45AC30AA56B}"/>
              </a:ext>
            </a:extLst>
          </p:cNvPr>
          <p:cNvCxnSpPr>
            <a:cxnSpLocks/>
          </p:cNvCxnSpPr>
          <p:nvPr/>
        </p:nvCxnSpPr>
        <p:spPr>
          <a:xfrm>
            <a:off x="5602771" y="1401500"/>
            <a:ext cx="0" cy="120600"/>
          </a:xfrm>
          <a:prstGeom prst="straightConnector1">
            <a:avLst/>
          </a:prstGeom>
          <a:noFill/>
          <a:ln w="9525" cap="flat" cmpd="sng">
            <a:solidFill>
              <a:schemeClr val="dk1"/>
            </a:solidFill>
            <a:prstDash val="solid"/>
            <a:round/>
            <a:headEnd type="none" w="med" len="med"/>
            <a:tailEnd type="none" w="med" len="med"/>
          </a:ln>
        </p:spPr>
      </p:cxnSp>
      <p:cxnSp>
        <p:nvCxnSpPr>
          <p:cNvPr id="849" name="Google Shape;849;p57">
            <a:extLst>
              <a:ext uri="{FF2B5EF4-FFF2-40B4-BE49-F238E27FC236}">
                <a16:creationId xmlns:a16="http://schemas.microsoft.com/office/drawing/2014/main" id="{E9833426-3CE6-3E17-6EE2-2F0E49397ADA}"/>
              </a:ext>
            </a:extLst>
          </p:cNvPr>
          <p:cNvCxnSpPr>
            <a:cxnSpLocks/>
          </p:cNvCxnSpPr>
          <p:nvPr/>
        </p:nvCxnSpPr>
        <p:spPr>
          <a:xfrm>
            <a:off x="7497706" y="1391044"/>
            <a:ext cx="0" cy="120600"/>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97607800-DE2B-B5B9-B184-1D375EFEA526}"/>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F5D257CD-DBD1-D068-3449-C7D341FB7197}"/>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0389AB34-6A2E-21A7-1243-109511875529}"/>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5009F5E1-939C-D121-20F4-4782222F393A}"/>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D1819489-29B9-E61F-6A76-11E98E783870}"/>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BAE73DA4-9CAE-8E3E-EF01-5ABDF4D5E7DC}"/>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CF2147B6-25E8-3201-47C6-06D7870EC666}"/>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5" name="Google Shape;865;p57">
            <a:extLst>
              <a:ext uri="{FF2B5EF4-FFF2-40B4-BE49-F238E27FC236}">
                <a16:creationId xmlns:a16="http://schemas.microsoft.com/office/drawing/2014/main" id="{80F6920D-2C46-9FB0-4FB0-D362CEEB8DA2}"/>
              </a:ext>
            </a:extLst>
          </p:cNvPr>
          <p:cNvCxnSpPr>
            <a:cxnSpLocks/>
          </p:cNvCxnSpPr>
          <p:nvPr/>
        </p:nvCxnSpPr>
        <p:spPr>
          <a:xfrm>
            <a:off x="1623505"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6" name="Google Shape;866;p57">
            <a:extLst>
              <a:ext uri="{FF2B5EF4-FFF2-40B4-BE49-F238E27FC236}">
                <a16:creationId xmlns:a16="http://schemas.microsoft.com/office/drawing/2014/main" id="{B04A43D6-FBCD-330B-E367-7D64394D81D2}"/>
              </a:ext>
            </a:extLst>
          </p:cNvPr>
          <p:cNvCxnSpPr>
            <a:cxnSpLocks/>
          </p:cNvCxnSpPr>
          <p:nvPr/>
        </p:nvCxnSpPr>
        <p:spPr>
          <a:xfrm>
            <a:off x="3585916"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7" name="Google Shape;867;p57">
            <a:extLst>
              <a:ext uri="{FF2B5EF4-FFF2-40B4-BE49-F238E27FC236}">
                <a16:creationId xmlns:a16="http://schemas.microsoft.com/office/drawing/2014/main" id="{717C8D0B-A07B-3D5A-8ACB-0EFE3B3FB6B0}"/>
              </a:ext>
            </a:extLst>
          </p:cNvPr>
          <p:cNvCxnSpPr>
            <a:cxnSpLocks/>
          </p:cNvCxnSpPr>
          <p:nvPr/>
        </p:nvCxnSpPr>
        <p:spPr>
          <a:xfrm>
            <a:off x="5547128" y="3460515"/>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8" name="Google Shape;868;p57">
            <a:extLst>
              <a:ext uri="{FF2B5EF4-FFF2-40B4-BE49-F238E27FC236}">
                <a16:creationId xmlns:a16="http://schemas.microsoft.com/office/drawing/2014/main" id="{0D24C6B6-712E-90EF-403F-094F3BC9AD73}"/>
              </a:ext>
            </a:extLst>
          </p:cNvPr>
          <p:cNvCxnSpPr>
            <a:cxnSpLocks/>
          </p:cNvCxnSpPr>
          <p:nvPr/>
        </p:nvCxnSpPr>
        <p:spPr>
          <a:xfrm>
            <a:off x="7511027"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C6E920D2-4F1E-EFC7-24BF-9D919F134FB3}"/>
              </a:ext>
            </a:extLst>
          </p:cNvPr>
          <p:cNvCxnSpPr>
            <a:cxnSpLocks/>
          </p:cNvCxnSpPr>
          <p:nvPr/>
        </p:nvCxnSpPr>
        <p:spPr>
          <a:xfrm flipH="1">
            <a:off x="1528185" y="1287994"/>
            <a:ext cx="6073414" cy="2089536"/>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3764B004-169B-18E8-82BC-A8AC8ECA668C}"/>
              </a:ext>
            </a:extLst>
          </p:cNvPr>
          <p:cNvPicPr>
            <a:picLocks noChangeAspect="1"/>
          </p:cNvPicPr>
          <p:nvPr/>
        </p:nvPicPr>
        <p:blipFill>
          <a:blip r:embed="rId3"/>
          <a:stretch>
            <a:fillRect/>
          </a:stretch>
        </p:blipFill>
        <p:spPr>
          <a:xfrm>
            <a:off x="741540" y="1531664"/>
            <a:ext cx="1905781" cy="1147439"/>
          </a:xfrm>
          <a:prstGeom prst="rect">
            <a:avLst/>
          </a:prstGeom>
        </p:spPr>
      </p:pic>
      <p:pic>
        <p:nvPicPr>
          <p:cNvPr id="5" name="Immagine 4">
            <a:extLst>
              <a:ext uri="{FF2B5EF4-FFF2-40B4-BE49-F238E27FC236}">
                <a16:creationId xmlns:a16="http://schemas.microsoft.com/office/drawing/2014/main" id="{A2AF9960-F8EA-3168-6D2D-3F165C17E747}"/>
              </a:ext>
            </a:extLst>
          </p:cNvPr>
          <p:cNvPicPr>
            <a:picLocks noChangeAspect="1"/>
          </p:cNvPicPr>
          <p:nvPr/>
        </p:nvPicPr>
        <p:blipFill>
          <a:blip r:embed="rId4"/>
          <a:stretch>
            <a:fillRect/>
          </a:stretch>
        </p:blipFill>
        <p:spPr>
          <a:xfrm>
            <a:off x="2668563" y="1538661"/>
            <a:ext cx="1905732" cy="1160184"/>
          </a:xfrm>
          <a:prstGeom prst="rect">
            <a:avLst/>
          </a:prstGeom>
        </p:spPr>
      </p:pic>
    </p:spTree>
    <p:extLst>
      <p:ext uri="{BB962C8B-B14F-4D97-AF65-F5344CB8AC3E}">
        <p14:creationId xmlns:p14="http://schemas.microsoft.com/office/powerpoint/2010/main" val="79432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C47BE992-9F6C-7CD1-7644-9055E6E9F7DC}"/>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422A526F-4390-36B6-2E46-FA1B23EFEFA2}"/>
              </a:ext>
            </a:extLst>
          </p:cNvPr>
          <p:cNvSpPr txBox="1">
            <a:spLocks noGrp="1"/>
          </p:cNvSpPr>
          <p:nvPr>
            <p:ph type="title"/>
          </p:nvPr>
        </p:nvSpPr>
        <p:spPr>
          <a:xfrm>
            <a:off x="788925" y="30307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a:t>
            </a:r>
            <a:endParaRPr/>
          </a:p>
        </p:txBody>
      </p:sp>
      <p:sp>
        <p:nvSpPr>
          <p:cNvPr id="831" name="Google Shape;831;p57">
            <a:extLst>
              <a:ext uri="{FF2B5EF4-FFF2-40B4-BE49-F238E27FC236}">
                <a16:creationId xmlns:a16="http://schemas.microsoft.com/office/drawing/2014/main" id="{DD315699-8CD8-EB17-5AF9-AD4E78163D46}"/>
              </a:ext>
            </a:extLst>
          </p:cNvPr>
          <p:cNvSpPr/>
          <p:nvPr/>
        </p:nvSpPr>
        <p:spPr>
          <a:xfrm>
            <a:off x="1606282"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BFFBD2E6-F7D3-0BB8-A202-E2FB03F97538}"/>
              </a:ext>
            </a:extLst>
          </p:cNvPr>
          <p:cNvSpPr/>
          <p:nvPr/>
        </p:nvSpPr>
        <p:spPr>
          <a:xfrm>
            <a:off x="3530108"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212F9729-83F4-2A66-6C36-1CC8BE9945B9}"/>
              </a:ext>
            </a:extLst>
          </p:cNvPr>
          <p:cNvSpPr/>
          <p:nvPr/>
        </p:nvSpPr>
        <p:spPr>
          <a:xfrm>
            <a:off x="5521242" y="1207943"/>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B310B949-8C51-6AF8-DF61-5196AF04E228}"/>
              </a:ext>
            </a:extLst>
          </p:cNvPr>
          <p:cNvSpPr/>
          <p:nvPr/>
        </p:nvSpPr>
        <p:spPr>
          <a:xfrm>
            <a:off x="7409506"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BBCDF523-07CE-E52E-4512-72DDDA913981}"/>
              </a:ext>
            </a:extLst>
          </p:cNvPr>
          <p:cNvCxnSpPr>
            <a:cxnSpLocks/>
            <a:stCxn id="831" idx="6"/>
          </p:cNvCxnSpPr>
          <p:nvPr/>
        </p:nvCxnSpPr>
        <p:spPr>
          <a:xfrm>
            <a:off x="1782682" y="1302844"/>
            <a:ext cx="1747426"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15BF903E-C6F8-7001-8495-BB4C71F05FC5}"/>
              </a:ext>
            </a:extLst>
          </p:cNvPr>
          <p:cNvCxnSpPr>
            <a:cxnSpLocks/>
            <a:endCxn id="833" idx="2"/>
          </p:cNvCxnSpPr>
          <p:nvPr/>
        </p:nvCxnSpPr>
        <p:spPr>
          <a:xfrm flipV="1">
            <a:off x="3706508" y="1296143"/>
            <a:ext cx="1814734" cy="17157"/>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0FC923DC-6C18-7DD2-7045-D1F035A8E809}"/>
              </a:ext>
            </a:extLst>
          </p:cNvPr>
          <p:cNvCxnSpPr>
            <a:cxnSpLocks/>
            <a:stCxn id="833" idx="6"/>
          </p:cNvCxnSpPr>
          <p:nvPr/>
        </p:nvCxnSpPr>
        <p:spPr>
          <a:xfrm>
            <a:off x="5697642" y="1296143"/>
            <a:ext cx="1711864" cy="6701"/>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8541A710-739C-DA79-8E1F-556EF6C8E37F}"/>
              </a:ext>
            </a:extLst>
          </p:cNvPr>
          <p:cNvCxnSpPr>
            <a:cxnSpLocks/>
          </p:cNvCxnSpPr>
          <p:nvPr/>
        </p:nvCxnSpPr>
        <p:spPr>
          <a:xfrm flipH="1">
            <a:off x="1694431" y="13910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847" name="Google Shape;847;p57">
            <a:extLst>
              <a:ext uri="{FF2B5EF4-FFF2-40B4-BE49-F238E27FC236}">
                <a16:creationId xmlns:a16="http://schemas.microsoft.com/office/drawing/2014/main" id="{944A0540-3DE2-1407-CF33-636878F753A1}"/>
              </a:ext>
            </a:extLst>
          </p:cNvPr>
          <p:cNvCxnSpPr>
            <a:cxnSpLocks/>
          </p:cNvCxnSpPr>
          <p:nvPr/>
        </p:nvCxnSpPr>
        <p:spPr>
          <a:xfrm>
            <a:off x="3618308" y="1401500"/>
            <a:ext cx="0" cy="137161"/>
          </a:xfrm>
          <a:prstGeom prst="straightConnector1">
            <a:avLst/>
          </a:prstGeom>
          <a:noFill/>
          <a:ln w="9525" cap="flat" cmpd="sng">
            <a:solidFill>
              <a:schemeClr val="dk1"/>
            </a:solidFill>
            <a:prstDash val="solid"/>
            <a:round/>
            <a:headEnd type="none" w="med" len="med"/>
            <a:tailEnd type="none" w="med" len="med"/>
          </a:ln>
        </p:spPr>
      </p:cxnSp>
      <p:cxnSp>
        <p:nvCxnSpPr>
          <p:cNvPr id="848" name="Google Shape;848;p57">
            <a:extLst>
              <a:ext uri="{FF2B5EF4-FFF2-40B4-BE49-F238E27FC236}">
                <a16:creationId xmlns:a16="http://schemas.microsoft.com/office/drawing/2014/main" id="{8F48A358-F572-25AD-4378-611029C34553}"/>
              </a:ext>
            </a:extLst>
          </p:cNvPr>
          <p:cNvCxnSpPr>
            <a:cxnSpLocks/>
          </p:cNvCxnSpPr>
          <p:nvPr/>
        </p:nvCxnSpPr>
        <p:spPr>
          <a:xfrm>
            <a:off x="5602771" y="1401500"/>
            <a:ext cx="0" cy="120600"/>
          </a:xfrm>
          <a:prstGeom prst="straightConnector1">
            <a:avLst/>
          </a:prstGeom>
          <a:noFill/>
          <a:ln w="9525" cap="flat" cmpd="sng">
            <a:solidFill>
              <a:schemeClr val="dk1"/>
            </a:solidFill>
            <a:prstDash val="solid"/>
            <a:round/>
            <a:headEnd type="none" w="med" len="med"/>
            <a:tailEnd type="none" w="med" len="med"/>
          </a:ln>
        </p:spPr>
      </p:cxnSp>
      <p:cxnSp>
        <p:nvCxnSpPr>
          <p:cNvPr id="849" name="Google Shape;849;p57">
            <a:extLst>
              <a:ext uri="{FF2B5EF4-FFF2-40B4-BE49-F238E27FC236}">
                <a16:creationId xmlns:a16="http://schemas.microsoft.com/office/drawing/2014/main" id="{B2CE2235-BE20-7603-45E6-E8D56C35039F}"/>
              </a:ext>
            </a:extLst>
          </p:cNvPr>
          <p:cNvCxnSpPr>
            <a:cxnSpLocks/>
          </p:cNvCxnSpPr>
          <p:nvPr/>
        </p:nvCxnSpPr>
        <p:spPr>
          <a:xfrm>
            <a:off x="7497706" y="1391044"/>
            <a:ext cx="0" cy="120600"/>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CC2D0882-8C5B-5AC4-8321-E3E671C85E0C}"/>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863FFEBB-3607-0D13-ED47-925BEE65ACAE}"/>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583DD631-B883-A819-480D-F5014416D5B1}"/>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3A19C95A-4310-650B-7193-1D8ADAF765FD}"/>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07759345-ABA0-4E66-89D4-4E5EA2BDB041}"/>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3FBC5F2D-DEDA-F59E-B95B-1DB264DE2D3C}"/>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3C19467F-D1B7-916E-7953-76A15AF0553B}"/>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5" name="Google Shape;865;p57">
            <a:extLst>
              <a:ext uri="{FF2B5EF4-FFF2-40B4-BE49-F238E27FC236}">
                <a16:creationId xmlns:a16="http://schemas.microsoft.com/office/drawing/2014/main" id="{EC1200A0-143D-6726-8DDB-C5EA742C3D96}"/>
              </a:ext>
            </a:extLst>
          </p:cNvPr>
          <p:cNvCxnSpPr>
            <a:cxnSpLocks/>
          </p:cNvCxnSpPr>
          <p:nvPr/>
        </p:nvCxnSpPr>
        <p:spPr>
          <a:xfrm>
            <a:off x="1623505"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6" name="Google Shape;866;p57">
            <a:extLst>
              <a:ext uri="{FF2B5EF4-FFF2-40B4-BE49-F238E27FC236}">
                <a16:creationId xmlns:a16="http://schemas.microsoft.com/office/drawing/2014/main" id="{B430B8B1-02AC-7DA5-0A40-3ABB9644618B}"/>
              </a:ext>
            </a:extLst>
          </p:cNvPr>
          <p:cNvCxnSpPr>
            <a:cxnSpLocks/>
          </p:cNvCxnSpPr>
          <p:nvPr/>
        </p:nvCxnSpPr>
        <p:spPr>
          <a:xfrm>
            <a:off x="3585916"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7" name="Google Shape;867;p57">
            <a:extLst>
              <a:ext uri="{FF2B5EF4-FFF2-40B4-BE49-F238E27FC236}">
                <a16:creationId xmlns:a16="http://schemas.microsoft.com/office/drawing/2014/main" id="{A973EB29-1200-4B76-C506-3B594F8FBAB4}"/>
              </a:ext>
            </a:extLst>
          </p:cNvPr>
          <p:cNvCxnSpPr>
            <a:cxnSpLocks/>
          </p:cNvCxnSpPr>
          <p:nvPr/>
        </p:nvCxnSpPr>
        <p:spPr>
          <a:xfrm>
            <a:off x="5547128" y="3460515"/>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8" name="Google Shape;868;p57">
            <a:extLst>
              <a:ext uri="{FF2B5EF4-FFF2-40B4-BE49-F238E27FC236}">
                <a16:creationId xmlns:a16="http://schemas.microsoft.com/office/drawing/2014/main" id="{6B206426-90A9-B1A9-19F1-15F69F7C2194}"/>
              </a:ext>
            </a:extLst>
          </p:cNvPr>
          <p:cNvCxnSpPr>
            <a:cxnSpLocks/>
          </p:cNvCxnSpPr>
          <p:nvPr/>
        </p:nvCxnSpPr>
        <p:spPr>
          <a:xfrm>
            <a:off x="7511027"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50C44069-8B18-307C-B14A-CDB39560E95E}"/>
              </a:ext>
            </a:extLst>
          </p:cNvPr>
          <p:cNvCxnSpPr>
            <a:cxnSpLocks/>
          </p:cNvCxnSpPr>
          <p:nvPr/>
        </p:nvCxnSpPr>
        <p:spPr>
          <a:xfrm flipH="1">
            <a:off x="1528185" y="1287994"/>
            <a:ext cx="6073414" cy="2089536"/>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1FD32340-81D2-17C9-45B3-09603CD8EC51}"/>
              </a:ext>
            </a:extLst>
          </p:cNvPr>
          <p:cNvPicPr>
            <a:picLocks noChangeAspect="1"/>
          </p:cNvPicPr>
          <p:nvPr/>
        </p:nvPicPr>
        <p:blipFill>
          <a:blip r:embed="rId3"/>
          <a:stretch>
            <a:fillRect/>
          </a:stretch>
        </p:blipFill>
        <p:spPr>
          <a:xfrm>
            <a:off x="741540" y="1531664"/>
            <a:ext cx="1905781" cy="1147439"/>
          </a:xfrm>
          <a:prstGeom prst="rect">
            <a:avLst/>
          </a:prstGeom>
        </p:spPr>
      </p:pic>
      <p:pic>
        <p:nvPicPr>
          <p:cNvPr id="5" name="Immagine 4">
            <a:extLst>
              <a:ext uri="{FF2B5EF4-FFF2-40B4-BE49-F238E27FC236}">
                <a16:creationId xmlns:a16="http://schemas.microsoft.com/office/drawing/2014/main" id="{D04C7977-6B64-F4BA-4511-24A478C830E4}"/>
              </a:ext>
            </a:extLst>
          </p:cNvPr>
          <p:cNvPicPr>
            <a:picLocks noChangeAspect="1"/>
          </p:cNvPicPr>
          <p:nvPr/>
        </p:nvPicPr>
        <p:blipFill>
          <a:blip r:embed="rId4"/>
          <a:stretch>
            <a:fillRect/>
          </a:stretch>
        </p:blipFill>
        <p:spPr>
          <a:xfrm>
            <a:off x="2668563" y="1538661"/>
            <a:ext cx="1905732" cy="1160184"/>
          </a:xfrm>
          <a:prstGeom prst="rect">
            <a:avLst/>
          </a:prstGeom>
        </p:spPr>
      </p:pic>
      <p:pic>
        <p:nvPicPr>
          <p:cNvPr id="7" name="Immagine 6">
            <a:extLst>
              <a:ext uri="{FF2B5EF4-FFF2-40B4-BE49-F238E27FC236}">
                <a16:creationId xmlns:a16="http://schemas.microsoft.com/office/drawing/2014/main" id="{F81B9222-9970-A855-9046-D3CA3C0CF18A}"/>
              </a:ext>
            </a:extLst>
          </p:cNvPr>
          <p:cNvPicPr>
            <a:picLocks noChangeAspect="1"/>
          </p:cNvPicPr>
          <p:nvPr/>
        </p:nvPicPr>
        <p:blipFill>
          <a:blip r:embed="rId5"/>
          <a:stretch>
            <a:fillRect/>
          </a:stretch>
        </p:blipFill>
        <p:spPr>
          <a:xfrm>
            <a:off x="4698820" y="1538661"/>
            <a:ext cx="1873013" cy="1141985"/>
          </a:xfrm>
          <a:prstGeom prst="rect">
            <a:avLst/>
          </a:prstGeom>
        </p:spPr>
      </p:pic>
    </p:spTree>
    <p:extLst>
      <p:ext uri="{BB962C8B-B14F-4D97-AF65-F5344CB8AC3E}">
        <p14:creationId xmlns:p14="http://schemas.microsoft.com/office/powerpoint/2010/main" val="1758526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157F0D1D-72E8-7F4D-CA87-BB850E7A309A}"/>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1E19A264-2A78-9CEA-F5FB-E476D1390519}"/>
              </a:ext>
            </a:extLst>
          </p:cNvPr>
          <p:cNvSpPr txBox="1">
            <a:spLocks noGrp="1"/>
          </p:cNvSpPr>
          <p:nvPr>
            <p:ph type="title"/>
          </p:nvPr>
        </p:nvSpPr>
        <p:spPr>
          <a:xfrm>
            <a:off x="788925" y="30307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a:t>
            </a:r>
            <a:endParaRPr/>
          </a:p>
        </p:txBody>
      </p:sp>
      <p:sp>
        <p:nvSpPr>
          <p:cNvPr id="831" name="Google Shape;831;p57">
            <a:extLst>
              <a:ext uri="{FF2B5EF4-FFF2-40B4-BE49-F238E27FC236}">
                <a16:creationId xmlns:a16="http://schemas.microsoft.com/office/drawing/2014/main" id="{180B76EE-8F4F-7802-5F73-870D60E65101}"/>
              </a:ext>
            </a:extLst>
          </p:cNvPr>
          <p:cNvSpPr/>
          <p:nvPr/>
        </p:nvSpPr>
        <p:spPr>
          <a:xfrm>
            <a:off x="1606282"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878994FB-8879-C1CA-F720-4CD69F255010}"/>
              </a:ext>
            </a:extLst>
          </p:cNvPr>
          <p:cNvSpPr/>
          <p:nvPr/>
        </p:nvSpPr>
        <p:spPr>
          <a:xfrm>
            <a:off x="3530108"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6484341A-4D5D-B347-C492-8817513C0691}"/>
              </a:ext>
            </a:extLst>
          </p:cNvPr>
          <p:cNvSpPr/>
          <p:nvPr/>
        </p:nvSpPr>
        <p:spPr>
          <a:xfrm>
            <a:off x="5521242" y="1207943"/>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9FF38413-3DB9-1E59-33BC-47D7EE9BFB39}"/>
              </a:ext>
            </a:extLst>
          </p:cNvPr>
          <p:cNvSpPr/>
          <p:nvPr/>
        </p:nvSpPr>
        <p:spPr>
          <a:xfrm>
            <a:off x="7409506"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1581D9C8-6F71-50F2-8DAE-9684BBB30218}"/>
              </a:ext>
            </a:extLst>
          </p:cNvPr>
          <p:cNvCxnSpPr>
            <a:cxnSpLocks/>
            <a:stCxn id="831" idx="6"/>
          </p:cNvCxnSpPr>
          <p:nvPr/>
        </p:nvCxnSpPr>
        <p:spPr>
          <a:xfrm>
            <a:off x="1782682" y="1302844"/>
            <a:ext cx="1747426"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B61F857A-CC95-A494-B3F9-A94A285E133A}"/>
              </a:ext>
            </a:extLst>
          </p:cNvPr>
          <p:cNvCxnSpPr>
            <a:cxnSpLocks/>
            <a:endCxn id="833" idx="2"/>
          </p:cNvCxnSpPr>
          <p:nvPr/>
        </p:nvCxnSpPr>
        <p:spPr>
          <a:xfrm flipV="1">
            <a:off x="3706508" y="1296143"/>
            <a:ext cx="1814734" cy="17157"/>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7741616A-2257-A710-9E8B-DCEA08FA74C8}"/>
              </a:ext>
            </a:extLst>
          </p:cNvPr>
          <p:cNvCxnSpPr>
            <a:cxnSpLocks/>
            <a:stCxn id="833" idx="6"/>
          </p:cNvCxnSpPr>
          <p:nvPr/>
        </p:nvCxnSpPr>
        <p:spPr>
          <a:xfrm>
            <a:off x="5697642" y="1296143"/>
            <a:ext cx="1711864" cy="6701"/>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D995B2B1-B325-3EA0-FB27-7CDF2BF6F6E9}"/>
              </a:ext>
            </a:extLst>
          </p:cNvPr>
          <p:cNvCxnSpPr>
            <a:cxnSpLocks/>
          </p:cNvCxnSpPr>
          <p:nvPr/>
        </p:nvCxnSpPr>
        <p:spPr>
          <a:xfrm flipH="1">
            <a:off x="1694431" y="13910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847" name="Google Shape;847;p57">
            <a:extLst>
              <a:ext uri="{FF2B5EF4-FFF2-40B4-BE49-F238E27FC236}">
                <a16:creationId xmlns:a16="http://schemas.microsoft.com/office/drawing/2014/main" id="{B2B21CE4-DB4F-60DC-6BD0-2243650005BD}"/>
              </a:ext>
            </a:extLst>
          </p:cNvPr>
          <p:cNvCxnSpPr>
            <a:cxnSpLocks/>
          </p:cNvCxnSpPr>
          <p:nvPr/>
        </p:nvCxnSpPr>
        <p:spPr>
          <a:xfrm>
            <a:off x="3618308" y="1401500"/>
            <a:ext cx="0" cy="137161"/>
          </a:xfrm>
          <a:prstGeom prst="straightConnector1">
            <a:avLst/>
          </a:prstGeom>
          <a:noFill/>
          <a:ln w="9525" cap="flat" cmpd="sng">
            <a:solidFill>
              <a:schemeClr val="dk1"/>
            </a:solidFill>
            <a:prstDash val="solid"/>
            <a:round/>
            <a:headEnd type="none" w="med" len="med"/>
            <a:tailEnd type="none" w="med" len="med"/>
          </a:ln>
        </p:spPr>
      </p:cxnSp>
      <p:cxnSp>
        <p:nvCxnSpPr>
          <p:cNvPr id="848" name="Google Shape;848;p57">
            <a:extLst>
              <a:ext uri="{FF2B5EF4-FFF2-40B4-BE49-F238E27FC236}">
                <a16:creationId xmlns:a16="http://schemas.microsoft.com/office/drawing/2014/main" id="{EDDDFCD9-3CEC-75E5-E7C7-1B957DC1CE4B}"/>
              </a:ext>
            </a:extLst>
          </p:cNvPr>
          <p:cNvCxnSpPr>
            <a:cxnSpLocks/>
          </p:cNvCxnSpPr>
          <p:nvPr/>
        </p:nvCxnSpPr>
        <p:spPr>
          <a:xfrm>
            <a:off x="5602771" y="1401500"/>
            <a:ext cx="0" cy="120600"/>
          </a:xfrm>
          <a:prstGeom prst="straightConnector1">
            <a:avLst/>
          </a:prstGeom>
          <a:noFill/>
          <a:ln w="9525" cap="flat" cmpd="sng">
            <a:solidFill>
              <a:schemeClr val="dk1"/>
            </a:solidFill>
            <a:prstDash val="solid"/>
            <a:round/>
            <a:headEnd type="none" w="med" len="med"/>
            <a:tailEnd type="none" w="med" len="med"/>
          </a:ln>
        </p:spPr>
      </p:cxnSp>
      <p:cxnSp>
        <p:nvCxnSpPr>
          <p:cNvPr id="849" name="Google Shape;849;p57">
            <a:extLst>
              <a:ext uri="{FF2B5EF4-FFF2-40B4-BE49-F238E27FC236}">
                <a16:creationId xmlns:a16="http://schemas.microsoft.com/office/drawing/2014/main" id="{5F1199D9-D8DD-CB32-A9B4-DB34EF3C41C0}"/>
              </a:ext>
            </a:extLst>
          </p:cNvPr>
          <p:cNvCxnSpPr>
            <a:cxnSpLocks/>
          </p:cNvCxnSpPr>
          <p:nvPr/>
        </p:nvCxnSpPr>
        <p:spPr>
          <a:xfrm>
            <a:off x="7497706" y="1391044"/>
            <a:ext cx="0" cy="120600"/>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39625DAD-EF65-E95B-A6D7-88AFE840C26B}"/>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FE801595-A770-DFF2-BDF6-6DED82D21F0F}"/>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188DDF8F-1433-6BC1-1338-843155E05BBB}"/>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43E03E3C-7202-0721-D76A-2047D920FF19}"/>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EFEE73FB-BFF7-13E7-1F42-D77C4012F9F2}"/>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A59C3C04-CF24-8BD5-6F17-765D68C409DB}"/>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EA911F8B-DD40-2B94-CC9E-EC07228927C9}"/>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5" name="Google Shape;865;p57">
            <a:extLst>
              <a:ext uri="{FF2B5EF4-FFF2-40B4-BE49-F238E27FC236}">
                <a16:creationId xmlns:a16="http://schemas.microsoft.com/office/drawing/2014/main" id="{07A86EA1-2C34-3A94-06D9-A24708E7FF08}"/>
              </a:ext>
            </a:extLst>
          </p:cNvPr>
          <p:cNvCxnSpPr>
            <a:cxnSpLocks/>
          </p:cNvCxnSpPr>
          <p:nvPr/>
        </p:nvCxnSpPr>
        <p:spPr>
          <a:xfrm>
            <a:off x="1623505"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6" name="Google Shape;866;p57">
            <a:extLst>
              <a:ext uri="{FF2B5EF4-FFF2-40B4-BE49-F238E27FC236}">
                <a16:creationId xmlns:a16="http://schemas.microsoft.com/office/drawing/2014/main" id="{0E644617-506D-B9DB-F057-93D4BC66BA13}"/>
              </a:ext>
            </a:extLst>
          </p:cNvPr>
          <p:cNvCxnSpPr>
            <a:cxnSpLocks/>
          </p:cNvCxnSpPr>
          <p:nvPr/>
        </p:nvCxnSpPr>
        <p:spPr>
          <a:xfrm>
            <a:off x="3585916"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7" name="Google Shape;867;p57">
            <a:extLst>
              <a:ext uri="{FF2B5EF4-FFF2-40B4-BE49-F238E27FC236}">
                <a16:creationId xmlns:a16="http://schemas.microsoft.com/office/drawing/2014/main" id="{6C24C743-CA78-1C64-1694-D115FB243D40}"/>
              </a:ext>
            </a:extLst>
          </p:cNvPr>
          <p:cNvCxnSpPr>
            <a:cxnSpLocks/>
          </p:cNvCxnSpPr>
          <p:nvPr/>
        </p:nvCxnSpPr>
        <p:spPr>
          <a:xfrm>
            <a:off x="5547128" y="3460515"/>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8" name="Google Shape;868;p57">
            <a:extLst>
              <a:ext uri="{FF2B5EF4-FFF2-40B4-BE49-F238E27FC236}">
                <a16:creationId xmlns:a16="http://schemas.microsoft.com/office/drawing/2014/main" id="{8B1C84F7-3EE5-C155-B541-0473D2629260}"/>
              </a:ext>
            </a:extLst>
          </p:cNvPr>
          <p:cNvCxnSpPr>
            <a:cxnSpLocks/>
          </p:cNvCxnSpPr>
          <p:nvPr/>
        </p:nvCxnSpPr>
        <p:spPr>
          <a:xfrm>
            <a:off x="7511027"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B39C9ADC-77EF-EB7F-0DF4-C7496E675F21}"/>
              </a:ext>
            </a:extLst>
          </p:cNvPr>
          <p:cNvCxnSpPr>
            <a:cxnSpLocks/>
          </p:cNvCxnSpPr>
          <p:nvPr/>
        </p:nvCxnSpPr>
        <p:spPr>
          <a:xfrm flipH="1">
            <a:off x="1528185" y="1287994"/>
            <a:ext cx="6073414" cy="2089536"/>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54FD6B9B-08C2-8AA9-8C39-3A71A35C0526}"/>
              </a:ext>
            </a:extLst>
          </p:cNvPr>
          <p:cNvPicPr>
            <a:picLocks noChangeAspect="1"/>
          </p:cNvPicPr>
          <p:nvPr/>
        </p:nvPicPr>
        <p:blipFill>
          <a:blip r:embed="rId3"/>
          <a:stretch>
            <a:fillRect/>
          </a:stretch>
        </p:blipFill>
        <p:spPr>
          <a:xfrm>
            <a:off x="741540" y="1531664"/>
            <a:ext cx="1905781" cy="1147439"/>
          </a:xfrm>
          <a:prstGeom prst="rect">
            <a:avLst/>
          </a:prstGeom>
        </p:spPr>
      </p:pic>
      <p:pic>
        <p:nvPicPr>
          <p:cNvPr id="5" name="Immagine 4">
            <a:extLst>
              <a:ext uri="{FF2B5EF4-FFF2-40B4-BE49-F238E27FC236}">
                <a16:creationId xmlns:a16="http://schemas.microsoft.com/office/drawing/2014/main" id="{2956AE49-791D-14B9-57D2-DB83C9273E40}"/>
              </a:ext>
            </a:extLst>
          </p:cNvPr>
          <p:cNvPicPr>
            <a:picLocks noChangeAspect="1"/>
          </p:cNvPicPr>
          <p:nvPr/>
        </p:nvPicPr>
        <p:blipFill>
          <a:blip r:embed="rId4"/>
          <a:stretch>
            <a:fillRect/>
          </a:stretch>
        </p:blipFill>
        <p:spPr>
          <a:xfrm>
            <a:off x="2668563" y="1538661"/>
            <a:ext cx="1905732" cy="1160184"/>
          </a:xfrm>
          <a:prstGeom prst="rect">
            <a:avLst/>
          </a:prstGeom>
        </p:spPr>
      </p:pic>
      <p:pic>
        <p:nvPicPr>
          <p:cNvPr id="7" name="Immagine 6">
            <a:extLst>
              <a:ext uri="{FF2B5EF4-FFF2-40B4-BE49-F238E27FC236}">
                <a16:creationId xmlns:a16="http://schemas.microsoft.com/office/drawing/2014/main" id="{0B39ABE7-8CAE-E103-57F3-8C4F94239E89}"/>
              </a:ext>
            </a:extLst>
          </p:cNvPr>
          <p:cNvPicPr>
            <a:picLocks noChangeAspect="1"/>
          </p:cNvPicPr>
          <p:nvPr/>
        </p:nvPicPr>
        <p:blipFill>
          <a:blip r:embed="rId5"/>
          <a:stretch>
            <a:fillRect/>
          </a:stretch>
        </p:blipFill>
        <p:spPr>
          <a:xfrm>
            <a:off x="4698820" y="1538661"/>
            <a:ext cx="1873013" cy="1141985"/>
          </a:xfrm>
          <a:prstGeom prst="rect">
            <a:avLst/>
          </a:prstGeom>
        </p:spPr>
      </p:pic>
      <p:pic>
        <p:nvPicPr>
          <p:cNvPr id="10" name="Immagine 9">
            <a:extLst>
              <a:ext uri="{FF2B5EF4-FFF2-40B4-BE49-F238E27FC236}">
                <a16:creationId xmlns:a16="http://schemas.microsoft.com/office/drawing/2014/main" id="{B838796C-40FF-4972-1742-C999A3C800A9}"/>
              </a:ext>
            </a:extLst>
          </p:cNvPr>
          <p:cNvPicPr>
            <a:picLocks noChangeAspect="1"/>
          </p:cNvPicPr>
          <p:nvPr/>
        </p:nvPicPr>
        <p:blipFill>
          <a:blip r:embed="rId6"/>
          <a:stretch>
            <a:fillRect/>
          </a:stretch>
        </p:blipFill>
        <p:spPr>
          <a:xfrm>
            <a:off x="6713340" y="1547760"/>
            <a:ext cx="1568731" cy="1159321"/>
          </a:xfrm>
          <a:prstGeom prst="rect">
            <a:avLst/>
          </a:prstGeom>
        </p:spPr>
      </p:pic>
    </p:spTree>
    <p:extLst>
      <p:ext uri="{BB962C8B-B14F-4D97-AF65-F5344CB8AC3E}">
        <p14:creationId xmlns:p14="http://schemas.microsoft.com/office/powerpoint/2010/main" val="2466439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9688C428-9F60-2224-C4E5-9396CBF5260E}"/>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FAACC71F-2C5C-A671-3EAC-C4944E6B07A8}"/>
              </a:ext>
            </a:extLst>
          </p:cNvPr>
          <p:cNvSpPr txBox="1">
            <a:spLocks noGrp="1"/>
          </p:cNvSpPr>
          <p:nvPr>
            <p:ph type="title"/>
          </p:nvPr>
        </p:nvSpPr>
        <p:spPr>
          <a:xfrm>
            <a:off x="788925" y="30307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a:t>
            </a:r>
            <a:endParaRPr/>
          </a:p>
        </p:txBody>
      </p:sp>
      <p:sp>
        <p:nvSpPr>
          <p:cNvPr id="831" name="Google Shape;831;p57">
            <a:extLst>
              <a:ext uri="{FF2B5EF4-FFF2-40B4-BE49-F238E27FC236}">
                <a16:creationId xmlns:a16="http://schemas.microsoft.com/office/drawing/2014/main" id="{F43011AD-E062-FFFC-3D17-DB912EDCAF2C}"/>
              </a:ext>
            </a:extLst>
          </p:cNvPr>
          <p:cNvSpPr/>
          <p:nvPr/>
        </p:nvSpPr>
        <p:spPr>
          <a:xfrm>
            <a:off x="1606282"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9D4DB167-44E2-0663-A2CB-C5A6A241CD1E}"/>
              </a:ext>
            </a:extLst>
          </p:cNvPr>
          <p:cNvSpPr/>
          <p:nvPr/>
        </p:nvSpPr>
        <p:spPr>
          <a:xfrm>
            <a:off x="3530108"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672977FD-1404-42ED-0EE3-D22EA8FAEC83}"/>
              </a:ext>
            </a:extLst>
          </p:cNvPr>
          <p:cNvSpPr/>
          <p:nvPr/>
        </p:nvSpPr>
        <p:spPr>
          <a:xfrm>
            <a:off x="5521242" y="1207943"/>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2F606D36-AE2F-1AB7-0847-913C1023EB2B}"/>
              </a:ext>
            </a:extLst>
          </p:cNvPr>
          <p:cNvSpPr/>
          <p:nvPr/>
        </p:nvSpPr>
        <p:spPr>
          <a:xfrm>
            <a:off x="7409506"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D9AEFF1E-AC28-E956-EF25-53BABC6E62A3}"/>
              </a:ext>
            </a:extLst>
          </p:cNvPr>
          <p:cNvCxnSpPr>
            <a:cxnSpLocks/>
            <a:stCxn id="831" idx="6"/>
          </p:cNvCxnSpPr>
          <p:nvPr/>
        </p:nvCxnSpPr>
        <p:spPr>
          <a:xfrm>
            <a:off x="1782682" y="1302844"/>
            <a:ext cx="1747426"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9816217A-E312-AA80-2742-A349FC949D45}"/>
              </a:ext>
            </a:extLst>
          </p:cNvPr>
          <p:cNvCxnSpPr>
            <a:cxnSpLocks/>
            <a:endCxn id="833" idx="2"/>
          </p:cNvCxnSpPr>
          <p:nvPr/>
        </p:nvCxnSpPr>
        <p:spPr>
          <a:xfrm flipV="1">
            <a:off x="3706508" y="1296143"/>
            <a:ext cx="1814734" cy="17157"/>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2DF46ACB-351D-AED9-3EDE-5FD15C91A6FE}"/>
              </a:ext>
            </a:extLst>
          </p:cNvPr>
          <p:cNvCxnSpPr>
            <a:cxnSpLocks/>
            <a:stCxn id="833" idx="6"/>
          </p:cNvCxnSpPr>
          <p:nvPr/>
        </p:nvCxnSpPr>
        <p:spPr>
          <a:xfrm>
            <a:off x="5697642" y="1296143"/>
            <a:ext cx="1711864" cy="6701"/>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EF558809-28AF-0A5F-5404-988280C916DA}"/>
              </a:ext>
            </a:extLst>
          </p:cNvPr>
          <p:cNvCxnSpPr>
            <a:cxnSpLocks/>
          </p:cNvCxnSpPr>
          <p:nvPr/>
        </p:nvCxnSpPr>
        <p:spPr>
          <a:xfrm flipH="1">
            <a:off x="1694431" y="13910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847" name="Google Shape;847;p57">
            <a:extLst>
              <a:ext uri="{FF2B5EF4-FFF2-40B4-BE49-F238E27FC236}">
                <a16:creationId xmlns:a16="http://schemas.microsoft.com/office/drawing/2014/main" id="{2C3BD6F6-E3B4-6C38-7737-E95F16FF2A83}"/>
              </a:ext>
            </a:extLst>
          </p:cNvPr>
          <p:cNvCxnSpPr>
            <a:cxnSpLocks/>
          </p:cNvCxnSpPr>
          <p:nvPr/>
        </p:nvCxnSpPr>
        <p:spPr>
          <a:xfrm>
            <a:off x="3618308" y="1401500"/>
            <a:ext cx="0" cy="137161"/>
          </a:xfrm>
          <a:prstGeom prst="straightConnector1">
            <a:avLst/>
          </a:prstGeom>
          <a:noFill/>
          <a:ln w="9525" cap="flat" cmpd="sng">
            <a:solidFill>
              <a:schemeClr val="dk1"/>
            </a:solidFill>
            <a:prstDash val="solid"/>
            <a:round/>
            <a:headEnd type="none" w="med" len="med"/>
            <a:tailEnd type="none" w="med" len="med"/>
          </a:ln>
        </p:spPr>
      </p:cxnSp>
      <p:cxnSp>
        <p:nvCxnSpPr>
          <p:cNvPr id="848" name="Google Shape;848;p57">
            <a:extLst>
              <a:ext uri="{FF2B5EF4-FFF2-40B4-BE49-F238E27FC236}">
                <a16:creationId xmlns:a16="http://schemas.microsoft.com/office/drawing/2014/main" id="{AF47C7B5-609D-0590-85BD-6D34C4A3F596}"/>
              </a:ext>
            </a:extLst>
          </p:cNvPr>
          <p:cNvCxnSpPr>
            <a:cxnSpLocks/>
          </p:cNvCxnSpPr>
          <p:nvPr/>
        </p:nvCxnSpPr>
        <p:spPr>
          <a:xfrm>
            <a:off x="5602771" y="1401500"/>
            <a:ext cx="0" cy="120600"/>
          </a:xfrm>
          <a:prstGeom prst="straightConnector1">
            <a:avLst/>
          </a:prstGeom>
          <a:noFill/>
          <a:ln w="9525" cap="flat" cmpd="sng">
            <a:solidFill>
              <a:schemeClr val="dk1"/>
            </a:solidFill>
            <a:prstDash val="solid"/>
            <a:round/>
            <a:headEnd type="none" w="med" len="med"/>
            <a:tailEnd type="none" w="med" len="med"/>
          </a:ln>
        </p:spPr>
      </p:cxnSp>
      <p:cxnSp>
        <p:nvCxnSpPr>
          <p:cNvPr id="849" name="Google Shape;849;p57">
            <a:extLst>
              <a:ext uri="{FF2B5EF4-FFF2-40B4-BE49-F238E27FC236}">
                <a16:creationId xmlns:a16="http://schemas.microsoft.com/office/drawing/2014/main" id="{3B578DD9-38A9-C872-8422-F5A76E109865}"/>
              </a:ext>
            </a:extLst>
          </p:cNvPr>
          <p:cNvCxnSpPr>
            <a:cxnSpLocks/>
          </p:cNvCxnSpPr>
          <p:nvPr/>
        </p:nvCxnSpPr>
        <p:spPr>
          <a:xfrm>
            <a:off x="7497706" y="1391044"/>
            <a:ext cx="0" cy="120600"/>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717CB595-DC9B-FC95-98DB-E2841A90140A}"/>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D425D9C2-6444-E7B6-6B5C-F1B915233468}"/>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7BCFC997-E6F1-8E75-BEC5-E517E5F79987}"/>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D637BC5B-EE9C-89B7-828C-D45849F9459E}"/>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0D28F3B6-2763-9143-15B6-3A13E46EDC4D}"/>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5E02026E-9425-F955-9929-59FA8C709285}"/>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BB0EC5D8-93DB-DEEF-3987-7DB57EC1A80A}"/>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5" name="Google Shape;865;p57">
            <a:extLst>
              <a:ext uri="{FF2B5EF4-FFF2-40B4-BE49-F238E27FC236}">
                <a16:creationId xmlns:a16="http://schemas.microsoft.com/office/drawing/2014/main" id="{2D044E6F-78E3-F32B-3A17-4A76B95BF447}"/>
              </a:ext>
            </a:extLst>
          </p:cNvPr>
          <p:cNvCxnSpPr>
            <a:cxnSpLocks/>
          </p:cNvCxnSpPr>
          <p:nvPr/>
        </p:nvCxnSpPr>
        <p:spPr>
          <a:xfrm>
            <a:off x="1623505"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6" name="Google Shape;866;p57">
            <a:extLst>
              <a:ext uri="{FF2B5EF4-FFF2-40B4-BE49-F238E27FC236}">
                <a16:creationId xmlns:a16="http://schemas.microsoft.com/office/drawing/2014/main" id="{6F4A218B-BE15-1D02-CE67-0797E0CE347C}"/>
              </a:ext>
            </a:extLst>
          </p:cNvPr>
          <p:cNvCxnSpPr>
            <a:cxnSpLocks/>
          </p:cNvCxnSpPr>
          <p:nvPr/>
        </p:nvCxnSpPr>
        <p:spPr>
          <a:xfrm>
            <a:off x="3585916"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7" name="Google Shape;867;p57">
            <a:extLst>
              <a:ext uri="{FF2B5EF4-FFF2-40B4-BE49-F238E27FC236}">
                <a16:creationId xmlns:a16="http://schemas.microsoft.com/office/drawing/2014/main" id="{C58C5182-34BF-AF52-7AC5-84D0EA261A48}"/>
              </a:ext>
            </a:extLst>
          </p:cNvPr>
          <p:cNvCxnSpPr>
            <a:cxnSpLocks/>
          </p:cNvCxnSpPr>
          <p:nvPr/>
        </p:nvCxnSpPr>
        <p:spPr>
          <a:xfrm>
            <a:off x="5547128" y="3460515"/>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8" name="Google Shape;868;p57">
            <a:extLst>
              <a:ext uri="{FF2B5EF4-FFF2-40B4-BE49-F238E27FC236}">
                <a16:creationId xmlns:a16="http://schemas.microsoft.com/office/drawing/2014/main" id="{A063BD12-F144-A92C-6278-ECD0F29215E4}"/>
              </a:ext>
            </a:extLst>
          </p:cNvPr>
          <p:cNvCxnSpPr>
            <a:cxnSpLocks/>
          </p:cNvCxnSpPr>
          <p:nvPr/>
        </p:nvCxnSpPr>
        <p:spPr>
          <a:xfrm>
            <a:off x="7511027"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A756AE7A-B7BB-25EE-73D8-A1F0BD7D670F}"/>
              </a:ext>
            </a:extLst>
          </p:cNvPr>
          <p:cNvCxnSpPr>
            <a:cxnSpLocks/>
          </p:cNvCxnSpPr>
          <p:nvPr/>
        </p:nvCxnSpPr>
        <p:spPr>
          <a:xfrm flipH="1">
            <a:off x="1528185" y="1287994"/>
            <a:ext cx="6073414" cy="2089536"/>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D024E193-6E11-86C8-9ECF-785C5C6677D8}"/>
              </a:ext>
            </a:extLst>
          </p:cNvPr>
          <p:cNvPicPr>
            <a:picLocks noChangeAspect="1"/>
          </p:cNvPicPr>
          <p:nvPr/>
        </p:nvPicPr>
        <p:blipFill>
          <a:blip r:embed="rId3"/>
          <a:stretch>
            <a:fillRect/>
          </a:stretch>
        </p:blipFill>
        <p:spPr>
          <a:xfrm>
            <a:off x="741540" y="1531664"/>
            <a:ext cx="1905781" cy="1147439"/>
          </a:xfrm>
          <a:prstGeom prst="rect">
            <a:avLst/>
          </a:prstGeom>
        </p:spPr>
      </p:pic>
      <p:pic>
        <p:nvPicPr>
          <p:cNvPr id="5" name="Immagine 4">
            <a:extLst>
              <a:ext uri="{FF2B5EF4-FFF2-40B4-BE49-F238E27FC236}">
                <a16:creationId xmlns:a16="http://schemas.microsoft.com/office/drawing/2014/main" id="{D5CDF539-A731-B515-E6E3-FDDEE88AEB00}"/>
              </a:ext>
            </a:extLst>
          </p:cNvPr>
          <p:cNvPicPr>
            <a:picLocks noChangeAspect="1"/>
          </p:cNvPicPr>
          <p:nvPr/>
        </p:nvPicPr>
        <p:blipFill>
          <a:blip r:embed="rId4"/>
          <a:stretch>
            <a:fillRect/>
          </a:stretch>
        </p:blipFill>
        <p:spPr>
          <a:xfrm>
            <a:off x="2668563" y="1538661"/>
            <a:ext cx="1905732" cy="1160184"/>
          </a:xfrm>
          <a:prstGeom prst="rect">
            <a:avLst/>
          </a:prstGeom>
        </p:spPr>
      </p:pic>
      <p:pic>
        <p:nvPicPr>
          <p:cNvPr id="7" name="Immagine 6">
            <a:extLst>
              <a:ext uri="{FF2B5EF4-FFF2-40B4-BE49-F238E27FC236}">
                <a16:creationId xmlns:a16="http://schemas.microsoft.com/office/drawing/2014/main" id="{3D4F335B-601E-E687-9242-43CBACE7A606}"/>
              </a:ext>
            </a:extLst>
          </p:cNvPr>
          <p:cNvPicPr>
            <a:picLocks noChangeAspect="1"/>
          </p:cNvPicPr>
          <p:nvPr/>
        </p:nvPicPr>
        <p:blipFill>
          <a:blip r:embed="rId5"/>
          <a:stretch>
            <a:fillRect/>
          </a:stretch>
        </p:blipFill>
        <p:spPr>
          <a:xfrm>
            <a:off x="4698820" y="1538661"/>
            <a:ext cx="1873013" cy="1141985"/>
          </a:xfrm>
          <a:prstGeom prst="rect">
            <a:avLst/>
          </a:prstGeom>
        </p:spPr>
      </p:pic>
      <p:pic>
        <p:nvPicPr>
          <p:cNvPr id="10" name="Immagine 9">
            <a:extLst>
              <a:ext uri="{FF2B5EF4-FFF2-40B4-BE49-F238E27FC236}">
                <a16:creationId xmlns:a16="http://schemas.microsoft.com/office/drawing/2014/main" id="{8EB5AE57-996F-367B-B741-A9A7C17F1472}"/>
              </a:ext>
            </a:extLst>
          </p:cNvPr>
          <p:cNvPicPr>
            <a:picLocks noChangeAspect="1"/>
          </p:cNvPicPr>
          <p:nvPr/>
        </p:nvPicPr>
        <p:blipFill>
          <a:blip r:embed="rId6"/>
          <a:stretch>
            <a:fillRect/>
          </a:stretch>
        </p:blipFill>
        <p:spPr>
          <a:xfrm>
            <a:off x="6713340" y="1547760"/>
            <a:ext cx="1568731" cy="1159321"/>
          </a:xfrm>
          <a:prstGeom prst="rect">
            <a:avLst/>
          </a:prstGeom>
        </p:spPr>
      </p:pic>
      <p:pic>
        <p:nvPicPr>
          <p:cNvPr id="14" name="Immagine 13">
            <a:extLst>
              <a:ext uri="{FF2B5EF4-FFF2-40B4-BE49-F238E27FC236}">
                <a16:creationId xmlns:a16="http://schemas.microsoft.com/office/drawing/2014/main" id="{6C43CA14-F892-6F5F-D589-6622E99C5591}"/>
              </a:ext>
            </a:extLst>
          </p:cNvPr>
          <p:cNvPicPr>
            <a:picLocks noChangeAspect="1"/>
          </p:cNvPicPr>
          <p:nvPr/>
        </p:nvPicPr>
        <p:blipFill>
          <a:blip r:embed="rId7"/>
          <a:stretch>
            <a:fillRect/>
          </a:stretch>
        </p:blipFill>
        <p:spPr>
          <a:xfrm>
            <a:off x="669887" y="3618915"/>
            <a:ext cx="1913723" cy="1147439"/>
          </a:xfrm>
          <a:prstGeom prst="rect">
            <a:avLst/>
          </a:prstGeom>
        </p:spPr>
      </p:pic>
    </p:spTree>
    <p:extLst>
      <p:ext uri="{BB962C8B-B14F-4D97-AF65-F5344CB8AC3E}">
        <p14:creationId xmlns:p14="http://schemas.microsoft.com/office/powerpoint/2010/main" val="2511595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EFA69B58-E5A2-816E-A943-0407A012DA40}"/>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63DAC48C-2600-6750-C6FD-5043793B1B55}"/>
              </a:ext>
            </a:extLst>
          </p:cNvPr>
          <p:cNvSpPr txBox="1">
            <a:spLocks noGrp="1"/>
          </p:cNvSpPr>
          <p:nvPr>
            <p:ph type="title"/>
          </p:nvPr>
        </p:nvSpPr>
        <p:spPr>
          <a:xfrm>
            <a:off x="788925" y="30307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a:t>
            </a:r>
            <a:endParaRPr/>
          </a:p>
        </p:txBody>
      </p:sp>
      <p:sp>
        <p:nvSpPr>
          <p:cNvPr id="831" name="Google Shape;831;p57">
            <a:extLst>
              <a:ext uri="{FF2B5EF4-FFF2-40B4-BE49-F238E27FC236}">
                <a16:creationId xmlns:a16="http://schemas.microsoft.com/office/drawing/2014/main" id="{FFBC4EF6-3FA5-A3A8-3559-56F7A5F4CECF}"/>
              </a:ext>
            </a:extLst>
          </p:cNvPr>
          <p:cNvSpPr/>
          <p:nvPr/>
        </p:nvSpPr>
        <p:spPr>
          <a:xfrm>
            <a:off x="1606282"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75075834-8551-AFBA-3907-F8FD3FF6F33D}"/>
              </a:ext>
            </a:extLst>
          </p:cNvPr>
          <p:cNvSpPr/>
          <p:nvPr/>
        </p:nvSpPr>
        <p:spPr>
          <a:xfrm>
            <a:off x="3530108"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3303124A-2617-F5FF-E5A2-8F29922EE44F}"/>
              </a:ext>
            </a:extLst>
          </p:cNvPr>
          <p:cNvSpPr/>
          <p:nvPr/>
        </p:nvSpPr>
        <p:spPr>
          <a:xfrm>
            <a:off x="5521242" y="1207943"/>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B2965A8E-9448-B944-92CD-36821067117F}"/>
              </a:ext>
            </a:extLst>
          </p:cNvPr>
          <p:cNvSpPr/>
          <p:nvPr/>
        </p:nvSpPr>
        <p:spPr>
          <a:xfrm>
            <a:off x="7409506"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E593B8AA-7853-8CDB-92FE-4DC4CB375B26}"/>
              </a:ext>
            </a:extLst>
          </p:cNvPr>
          <p:cNvCxnSpPr>
            <a:cxnSpLocks/>
            <a:stCxn id="831" idx="6"/>
          </p:cNvCxnSpPr>
          <p:nvPr/>
        </p:nvCxnSpPr>
        <p:spPr>
          <a:xfrm>
            <a:off x="1782682" y="1302844"/>
            <a:ext cx="1747426"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DA482415-52E9-F65B-8225-3FF55DA686E8}"/>
              </a:ext>
            </a:extLst>
          </p:cNvPr>
          <p:cNvCxnSpPr>
            <a:cxnSpLocks/>
            <a:endCxn id="833" idx="2"/>
          </p:cNvCxnSpPr>
          <p:nvPr/>
        </p:nvCxnSpPr>
        <p:spPr>
          <a:xfrm flipV="1">
            <a:off x="3706508" y="1296143"/>
            <a:ext cx="1814734" cy="17157"/>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2D77F706-DBD2-86B8-D30E-BC0756A1E669}"/>
              </a:ext>
            </a:extLst>
          </p:cNvPr>
          <p:cNvCxnSpPr>
            <a:cxnSpLocks/>
            <a:stCxn id="833" idx="6"/>
          </p:cNvCxnSpPr>
          <p:nvPr/>
        </p:nvCxnSpPr>
        <p:spPr>
          <a:xfrm>
            <a:off x="5697642" y="1296143"/>
            <a:ext cx="1711864" cy="6701"/>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B91A90B2-1386-AA3C-3D15-4DDE7FE6AC71}"/>
              </a:ext>
            </a:extLst>
          </p:cNvPr>
          <p:cNvCxnSpPr>
            <a:cxnSpLocks/>
          </p:cNvCxnSpPr>
          <p:nvPr/>
        </p:nvCxnSpPr>
        <p:spPr>
          <a:xfrm flipH="1">
            <a:off x="1694431" y="13910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847" name="Google Shape;847;p57">
            <a:extLst>
              <a:ext uri="{FF2B5EF4-FFF2-40B4-BE49-F238E27FC236}">
                <a16:creationId xmlns:a16="http://schemas.microsoft.com/office/drawing/2014/main" id="{9A21E6B4-4B62-10B9-11C0-80BB21AAD141}"/>
              </a:ext>
            </a:extLst>
          </p:cNvPr>
          <p:cNvCxnSpPr>
            <a:cxnSpLocks/>
          </p:cNvCxnSpPr>
          <p:nvPr/>
        </p:nvCxnSpPr>
        <p:spPr>
          <a:xfrm>
            <a:off x="3618308" y="1401500"/>
            <a:ext cx="0" cy="137161"/>
          </a:xfrm>
          <a:prstGeom prst="straightConnector1">
            <a:avLst/>
          </a:prstGeom>
          <a:noFill/>
          <a:ln w="9525" cap="flat" cmpd="sng">
            <a:solidFill>
              <a:schemeClr val="dk1"/>
            </a:solidFill>
            <a:prstDash val="solid"/>
            <a:round/>
            <a:headEnd type="none" w="med" len="med"/>
            <a:tailEnd type="none" w="med" len="med"/>
          </a:ln>
        </p:spPr>
      </p:cxnSp>
      <p:cxnSp>
        <p:nvCxnSpPr>
          <p:cNvPr id="848" name="Google Shape;848;p57">
            <a:extLst>
              <a:ext uri="{FF2B5EF4-FFF2-40B4-BE49-F238E27FC236}">
                <a16:creationId xmlns:a16="http://schemas.microsoft.com/office/drawing/2014/main" id="{E454B461-DF29-13A0-0181-29DFCC867157}"/>
              </a:ext>
            </a:extLst>
          </p:cNvPr>
          <p:cNvCxnSpPr>
            <a:cxnSpLocks/>
          </p:cNvCxnSpPr>
          <p:nvPr/>
        </p:nvCxnSpPr>
        <p:spPr>
          <a:xfrm>
            <a:off x="5602771" y="1401500"/>
            <a:ext cx="0" cy="120600"/>
          </a:xfrm>
          <a:prstGeom prst="straightConnector1">
            <a:avLst/>
          </a:prstGeom>
          <a:noFill/>
          <a:ln w="9525" cap="flat" cmpd="sng">
            <a:solidFill>
              <a:schemeClr val="dk1"/>
            </a:solidFill>
            <a:prstDash val="solid"/>
            <a:round/>
            <a:headEnd type="none" w="med" len="med"/>
            <a:tailEnd type="none" w="med" len="med"/>
          </a:ln>
        </p:spPr>
      </p:cxnSp>
      <p:cxnSp>
        <p:nvCxnSpPr>
          <p:cNvPr id="849" name="Google Shape;849;p57">
            <a:extLst>
              <a:ext uri="{FF2B5EF4-FFF2-40B4-BE49-F238E27FC236}">
                <a16:creationId xmlns:a16="http://schemas.microsoft.com/office/drawing/2014/main" id="{49F78800-60C9-0BAF-883C-2EEC7352239F}"/>
              </a:ext>
            </a:extLst>
          </p:cNvPr>
          <p:cNvCxnSpPr>
            <a:cxnSpLocks/>
          </p:cNvCxnSpPr>
          <p:nvPr/>
        </p:nvCxnSpPr>
        <p:spPr>
          <a:xfrm>
            <a:off x="7497706" y="1391044"/>
            <a:ext cx="0" cy="120600"/>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D6244480-83CF-58E8-F03D-F6AF97923D56}"/>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548DAD0B-734C-23A1-BDC9-DD7B4C0EA9AC}"/>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DFD98298-7D6B-1911-6F86-66BC34855D72}"/>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39939FB3-4773-E615-11CD-EDD86AF4ED59}"/>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0A97EFF3-2840-9ECE-CBC6-BAF9E4DE925C}"/>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43007F34-BB90-CC96-8F27-EE6A5C4B129A}"/>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081011AD-0A55-B5E5-92FB-FE1682229B39}"/>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5" name="Google Shape;865;p57">
            <a:extLst>
              <a:ext uri="{FF2B5EF4-FFF2-40B4-BE49-F238E27FC236}">
                <a16:creationId xmlns:a16="http://schemas.microsoft.com/office/drawing/2014/main" id="{772E6FC8-D95E-68A9-5C43-DE5CFE4EBCDF}"/>
              </a:ext>
            </a:extLst>
          </p:cNvPr>
          <p:cNvCxnSpPr>
            <a:cxnSpLocks/>
          </p:cNvCxnSpPr>
          <p:nvPr/>
        </p:nvCxnSpPr>
        <p:spPr>
          <a:xfrm>
            <a:off x="1623505"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6" name="Google Shape;866;p57">
            <a:extLst>
              <a:ext uri="{FF2B5EF4-FFF2-40B4-BE49-F238E27FC236}">
                <a16:creationId xmlns:a16="http://schemas.microsoft.com/office/drawing/2014/main" id="{6E9C2D16-C8D5-1E61-EEB9-4C3B673F419E}"/>
              </a:ext>
            </a:extLst>
          </p:cNvPr>
          <p:cNvCxnSpPr>
            <a:cxnSpLocks/>
          </p:cNvCxnSpPr>
          <p:nvPr/>
        </p:nvCxnSpPr>
        <p:spPr>
          <a:xfrm>
            <a:off x="3585916"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7" name="Google Shape;867;p57">
            <a:extLst>
              <a:ext uri="{FF2B5EF4-FFF2-40B4-BE49-F238E27FC236}">
                <a16:creationId xmlns:a16="http://schemas.microsoft.com/office/drawing/2014/main" id="{D4B6CBA5-8D4A-DB79-AEC7-0E0FD8A6F9A8}"/>
              </a:ext>
            </a:extLst>
          </p:cNvPr>
          <p:cNvCxnSpPr>
            <a:cxnSpLocks/>
          </p:cNvCxnSpPr>
          <p:nvPr/>
        </p:nvCxnSpPr>
        <p:spPr>
          <a:xfrm>
            <a:off x="5547128" y="3460515"/>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8" name="Google Shape;868;p57">
            <a:extLst>
              <a:ext uri="{FF2B5EF4-FFF2-40B4-BE49-F238E27FC236}">
                <a16:creationId xmlns:a16="http://schemas.microsoft.com/office/drawing/2014/main" id="{5AA0D450-858A-7EAF-B0A8-9DE22F28F356}"/>
              </a:ext>
            </a:extLst>
          </p:cNvPr>
          <p:cNvCxnSpPr>
            <a:cxnSpLocks/>
          </p:cNvCxnSpPr>
          <p:nvPr/>
        </p:nvCxnSpPr>
        <p:spPr>
          <a:xfrm>
            <a:off x="7511027"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B6C0A132-4382-6F37-5D47-486D4D966E85}"/>
              </a:ext>
            </a:extLst>
          </p:cNvPr>
          <p:cNvCxnSpPr>
            <a:cxnSpLocks/>
          </p:cNvCxnSpPr>
          <p:nvPr/>
        </p:nvCxnSpPr>
        <p:spPr>
          <a:xfrm flipH="1">
            <a:off x="1528185" y="1287994"/>
            <a:ext cx="6073414" cy="2089536"/>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85B581BD-E12C-0A0C-4826-3DD15822A0E2}"/>
              </a:ext>
            </a:extLst>
          </p:cNvPr>
          <p:cNvPicPr>
            <a:picLocks noChangeAspect="1"/>
          </p:cNvPicPr>
          <p:nvPr/>
        </p:nvPicPr>
        <p:blipFill>
          <a:blip r:embed="rId3"/>
          <a:stretch>
            <a:fillRect/>
          </a:stretch>
        </p:blipFill>
        <p:spPr>
          <a:xfrm>
            <a:off x="741540" y="1531664"/>
            <a:ext cx="1905781" cy="1147439"/>
          </a:xfrm>
          <a:prstGeom prst="rect">
            <a:avLst/>
          </a:prstGeom>
        </p:spPr>
      </p:pic>
      <p:pic>
        <p:nvPicPr>
          <p:cNvPr id="5" name="Immagine 4">
            <a:extLst>
              <a:ext uri="{FF2B5EF4-FFF2-40B4-BE49-F238E27FC236}">
                <a16:creationId xmlns:a16="http://schemas.microsoft.com/office/drawing/2014/main" id="{CFB2A0C0-4A8C-913D-AEA2-24EE5BAF3DDC}"/>
              </a:ext>
            </a:extLst>
          </p:cNvPr>
          <p:cNvPicPr>
            <a:picLocks noChangeAspect="1"/>
          </p:cNvPicPr>
          <p:nvPr/>
        </p:nvPicPr>
        <p:blipFill>
          <a:blip r:embed="rId4"/>
          <a:stretch>
            <a:fillRect/>
          </a:stretch>
        </p:blipFill>
        <p:spPr>
          <a:xfrm>
            <a:off x="2668563" y="1538661"/>
            <a:ext cx="1905732" cy="1160184"/>
          </a:xfrm>
          <a:prstGeom prst="rect">
            <a:avLst/>
          </a:prstGeom>
        </p:spPr>
      </p:pic>
      <p:pic>
        <p:nvPicPr>
          <p:cNvPr id="7" name="Immagine 6">
            <a:extLst>
              <a:ext uri="{FF2B5EF4-FFF2-40B4-BE49-F238E27FC236}">
                <a16:creationId xmlns:a16="http://schemas.microsoft.com/office/drawing/2014/main" id="{E43F523D-4D65-7247-FA01-8440F8A3D1A7}"/>
              </a:ext>
            </a:extLst>
          </p:cNvPr>
          <p:cNvPicPr>
            <a:picLocks noChangeAspect="1"/>
          </p:cNvPicPr>
          <p:nvPr/>
        </p:nvPicPr>
        <p:blipFill>
          <a:blip r:embed="rId5"/>
          <a:stretch>
            <a:fillRect/>
          </a:stretch>
        </p:blipFill>
        <p:spPr>
          <a:xfrm>
            <a:off x="4698820" y="1538661"/>
            <a:ext cx="1873013" cy="1141985"/>
          </a:xfrm>
          <a:prstGeom prst="rect">
            <a:avLst/>
          </a:prstGeom>
        </p:spPr>
      </p:pic>
      <p:pic>
        <p:nvPicPr>
          <p:cNvPr id="10" name="Immagine 9">
            <a:extLst>
              <a:ext uri="{FF2B5EF4-FFF2-40B4-BE49-F238E27FC236}">
                <a16:creationId xmlns:a16="http://schemas.microsoft.com/office/drawing/2014/main" id="{9A2333AB-9FD5-7866-129F-8D455B885E77}"/>
              </a:ext>
            </a:extLst>
          </p:cNvPr>
          <p:cNvPicPr>
            <a:picLocks noChangeAspect="1"/>
          </p:cNvPicPr>
          <p:nvPr/>
        </p:nvPicPr>
        <p:blipFill>
          <a:blip r:embed="rId6"/>
          <a:stretch>
            <a:fillRect/>
          </a:stretch>
        </p:blipFill>
        <p:spPr>
          <a:xfrm>
            <a:off x="6713340" y="1547760"/>
            <a:ext cx="1568731" cy="1159321"/>
          </a:xfrm>
          <a:prstGeom prst="rect">
            <a:avLst/>
          </a:prstGeom>
        </p:spPr>
      </p:pic>
      <p:pic>
        <p:nvPicPr>
          <p:cNvPr id="14" name="Immagine 13">
            <a:extLst>
              <a:ext uri="{FF2B5EF4-FFF2-40B4-BE49-F238E27FC236}">
                <a16:creationId xmlns:a16="http://schemas.microsoft.com/office/drawing/2014/main" id="{E6C93CDD-C9EE-5A7C-FEAA-10867A8B5C08}"/>
              </a:ext>
            </a:extLst>
          </p:cNvPr>
          <p:cNvPicPr>
            <a:picLocks noChangeAspect="1"/>
          </p:cNvPicPr>
          <p:nvPr/>
        </p:nvPicPr>
        <p:blipFill>
          <a:blip r:embed="rId7"/>
          <a:stretch>
            <a:fillRect/>
          </a:stretch>
        </p:blipFill>
        <p:spPr>
          <a:xfrm>
            <a:off x="669887" y="3618915"/>
            <a:ext cx="1913723" cy="1147439"/>
          </a:xfrm>
          <a:prstGeom prst="rect">
            <a:avLst/>
          </a:prstGeom>
        </p:spPr>
      </p:pic>
      <p:pic>
        <p:nvPicPr>
          <p:cNvPr id="16" name="Immagine 15">
            <a:extLst>
              <a:ext uri="{FF2B5EF4-FFF2-40B4-BE49-F238E27FC236}">
                <a16:creationId xmlns:a16="http://schemas.microsoft.com/office/drawing/2014/main" id="{AF7C3622-6AF4-F8F1-4126-02917D47761E}"/>
              </a:ext>
            </a:extLst>
          </p:cNvPr>
          <p:cNvPicPr>
            <a:picLocks noChangeAspect="1"/>
          </p:cNvPicPr>
          <p:nvPr/>
        </p:nvPicPr>
        <p:blipFill>
          <a:blip r:embed="rId8"/>
          <a:stretch>
            <a:fillRect/>
          </a:stretch>
        </p:blipFill>
        <p:spPr>
          <a:xfrm>
            <a:off x="2648492" y="3610677"/>
            <a:ext cx="1869469" cy="1138108"/>
          </a:xfrm>
          <a:prstGeom prst="rect">
            <a:avLst/>
          </a:prstGeom>
        </p:spPr>
      </p:pic>
    </p:spTree>
    <p:extLst>
      <p:ext uri="{BB962C8B-B14F-4D97-AF65-F5344CB8AC3E}">
        <p14:creationId xmlns:p14="http://schemas.microsoft.com/office/powerpoint/2010/main" val="2208245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C4F56CBD-4FFF-7C57-28BB-162294F70BD9}"/>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7E3628DD-3BF8-7B51-2F77-BC54C37C84A6}"/>
              </a:ext>
            </a:extLst>
          </p:cNvPr>
          <p:cNvSpPr txBox="1">
            <a:spLocks noGrp="1"/>
          </p:cNvSpPr>
          <p:nvPr>
            <p:ph type="title"/>
          </p:nvPr>
        </p:nvSpPr>
        <p:spPr>
          <a:xfrm>
            <a:off x="788925" y="30307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a:t>
            </a:r>
            <a:endParaRPr/>
          </a:p>
        </p:txBody>
      </p:sp>
      <p:sp>
        <p:nvSpPr>
          <p:cNvPr id="831" name="Google Shape;831;p57">
            <a:extLst>
              <a:ext uri="{FF2B5EF4-FFF2-40B4-BE49-F238E27FC236}">
                <a16:creationId xmlns:a16="http://schemas.microsoft.com/office/drawing/2014/main" id="{A5BE423D-3AA5-0927-A109-646FD5DA25E9}"/>
              </a:ext>
            </a:extLst>
          </p:cNvPr>
          <p:cNvSpPr/>
          <p:nvPr/>
        </p:nvSpPr>
        <p:spPr>
          <a:xfrm>
            <a:off x="1606282"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E734589A-FC4F-E951-74AA-FDF1278DDA1E}"/>
              </a:ext>
            </a:extLst>
          </p:cNvPr>
          <p:cNvSpPr/>
          <p:nvPr/>
        </p:nvSpPr>
        <p:spPr>
          <a:xfrm>
            <a:off x="3530108"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D1DBEE99-F4DB-9894-EAF6-646F5DBC947E}"/>
              </a:ext>
            </a:extLst>
          </p:cNvPr>
          <p:cNvSpPr/>
          <p:nvPr/>
        </p:nvSpPr>
        <p:spPr>
          <a:xfrm>
            <a:off x="5521242" y="1207943"/>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EE711DC5-D503-D62C-E164-62B81D2532C9}"/>
              </a:ext>
            </a:extLst>
          </p:cNvPr>
          <p:cNvSpPr/>
          <p:nvPr/>
        </p:nvSpPr>
        <p:spPr>
          <a:xfrm>
            <a:off x="7409506"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46ACECBF-6E58-D7C8-C433-AA5972CEB327}"/>
              </a:ext>
            </a:extLst>
          </p:cNvPr>
          <p:cNvCxnSpPr>
            <a:cxnSpLocks/>
            <a:stCxn id="831" idx="6"/>
          </p:cNvCxnSpPr>
          <p:nvPr/>
        </p:nvCxnSpPr>
        <p:spPr>
          <a:xfrm>
            <a:off x="1782682" y="1302844"/>
            <a:ext cx="1747426"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E2624194-668A-5683-114B-A3ADCD4FE627}"/>
              </a:ext>
            </a:extLst>
          </p:cNvPr>
          <p:cNvCxnSpPr>
            <a:cxnSpLocks/>
            <a:endCxn id="833" idx="2"/>
          </p:cNvCxnSpPr>
          <p:nvPr/>
        </p:nvCxnSpPr>
        <p:spPr>
          <a:xfrm flipV="1">
            <a:off x="3706508" y="1296143"/>
            <a:ext cx="1814734" cy="17157"/>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FDD63943-6A4C-694C-DE7E-FCAD35338C21}"/>
              </a:ext>
            </a:extLst>
          </p:cNvPr>
          <p:cNvCxnSpPr>
            <a:cxnSpLocks/>
            <a:stCxn id="833" idx="6"/>
          </p:cNvCxnSpPr>
          <p:nvPr/>
        </p:nvCxnSpPr>
        <p:spPr>
          <a:xfrm>
            <a:off x="5697642" y="1296143"/>
            <a:ext cx="1711864" cy="6701"/>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33A0FBDC-FACC-83BA-62AC-978C38C916A6}"/>
              </a:ext>
            </a:extLst>
          </p:cNvPr>
          <p:cNvCxnSpPr>
            <a:cxnSpLocks/>
          </p:cNvCxnSpPr>
          <p:nvPr/>
        </p:nvCxnSpPr>
        <p:spPr>
          <a:xfrm flipH="1">
            <a:off x="1694431" y="13910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847" name="Google Shape;847;p57">
            <a:extLst>
              <a:ext uri="{FF2B5EF4-FFF2-40B4-BE49-F238E27FC236}">
                <a16:creationId xmlns:a16="http://schemas.microsoft.com/office/drawing/2014/main" id="{1FEC69FC-EC76-3983-CC32-54ABA6223DC3}"/>
              </a:ext>
            </a:extLst>
          </p:cNvPr>
          <p:cNvCxnSpPr>
            <a:cxnSpLocks/>
          </p:cNvCxnSpPr>
          <p:nvPr/>
        </p:nvCxnSpPr>
        <p:spPr>
          <a:xfrm>
            <a:off x="3618308" y="1401500"/>
            <a:ext cx="0" cy="137161"/>
          </a:xfrm>
          <a:prstGeom prst="straightConnector1">
            <a:avLst/>
          </a:prstGeom>
          <a:noFill/>
          <a:ln w="9525" cap="flat" cmpd="sng">
            <a:solidFill>
              <a:schemeClr val="dk1"/>
            </a:solidFill>
            <a:prstDash val="solid"/>
            <a:round/>
            <a:headEnd type="none" w="med" len="med"/>
            <a:tailEnd type="none" w="med" len="med"/>
          </a:ln>
        </p:spPr>
      </p:cxnSp>
      <p:cxnSp>
        <p:nvCxnSpPr>
          <p:cNvPr id="848" name="Google Shape;848;p57">
            <a:extLst>
              <a:ext uri="{FF2B5EF4-FFF2-40B4-BE49-F238E27FC236}">
                <a16:creationId xmlns:a16="http://schemas.microsoft.com/office/drawing/2014/main" id="{A012FC01-9524-1CFC-EFE6-BAAD1DCDF849}"/>
              </a:ext>
            </a:extLst>
          </p:cNvPr>
          <p:cNvCxnSpPr>
            <a:cxnSpLocks/>
          </p:cNvCxnSpPr>
          <p:nvPr/>
        </p:nvCxnSpPr>
        <p:spPr>
          <a:xfrm>
            <a:off x="5602771" y="1401500"/>
            <a:ext cx="0" cy="120600"/>
          </a:xfrm>
          <a:prstGeom prst="straightConnector1">
            <a:avLst/>
          </a:prstGeom>
          <a:noFill/>
          <a:ln w="9525" cap="flat" cmpd="sng">
            <a:solidFill>
              <a:schemeClr val="dk1"/>
            </a:solidFill>
            <a:prstDash val="solid"/>
            <a:round/>
            <a:headEnd type="none" w="med" len="med"/>
            <a:tailEnd type="none" w="med" len="med"/>
          </a:ln>
        </p:spPr>
      </p:cxnSp>
      <p:cxnSp>
        <p:nvCxnSpPr>
          <p:cNvPr id="849" name="Google Shape;849;p57">
            <a:extLst>
              <a:ext uri="{FF2B5EF4-FFF2-40B4-BE49-F238E27FC236}">
                <a16:creationId xmlns:a16="http://schemas.microsoft.com/office/drawing/2014/main" id="{CB32C68E-FE2A-6ABF-E25E-EF41BE3553FB}"/>
              </a:ext>
            </a:extLst>
          </p:cNvPr>
          <p:cNvCxnSpPr>
            <a:cxnSpLocks/>
          </p:cNvCxnSpPr>
          <p:nvPr/>
        </p:nvCxnSpPr>
        <p:spPr>
          <a:xfrm>
            <a:off x="7497706" y="1391044"/>
            <a:ext cx="0" cy="120600"/>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FC14E31D-2385-1195-EDAA-01F0BE770300}"/>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BCC99B02-803C-1382-5130-B11373F898C8}"/>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3FE3B52B-923C-8D45-C138-2679530DD5D0}"/>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D6F41519-6ACE-52CE-D405-3CED17E1756E}"/>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47B7CCB8-757B-5E1A-2A10-4B163BD13A06}"/>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B7ED86C9-CF15-DD1A-BDBC-3ACEFD0E74B7}"/>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C5D9F96F-BDD1-FB8C-7C3F-882D0677E05B}"/>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5" name="Google Shape;865;p57">
            <a:extLst>
              <a:ext uri="{FF2B5EF4-FFF2-40B4-BE49-F238E27FC236}">
                <a16:creationId xmlns:a16="http://schemas.microsoft.com/office/drawing/2014/main" id="{F9FFA4D1-A3B3-B0E3-335F-C8C915DA05CB}"/>
              </a:ext>
            </a:extLst>
          </p:cNvPr>
          <p:cNvCxnSpPr>
            <a:cxnSpLocks/>
          </p:cNvCxnSpPr>
          <p:nvPr/>
        </p:nvCxnSpPr>
        <p:spPr>
          <a:xfrm>
            <a:off x="1623505"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6" name="Google Shape;866;p57">
            <a:extLst>
              <a:ext uri="{FF2B5EF4-FFF2-40B4-BE49-F238E27FC236}">
                <a16:creationId xmlns:a16="http://schemas.microsoft.com/office/drawing/2014/main" id="{9F5E7D84-2FD3-B3C2-F62D-3069D3316183}"/>
              </a:ext>
            </a:extLst>
          </p:cNvPr>
          <p:cNvCxnSpPr>
            <a:cxnSpLocks/>
          </p:cNvCxnSpPr>
          <p:nvPr/>
        </p:nvCxnSpPr>
        <p:spPr>
          <a:xfrm>
            <a:off x="3585916"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7" name="Google Shape;867;p57">
            <a:extLst>
              <a:ext uri="{FF2B5EF4-FFF2-40B4-BE49-F238E27FC236}">
                <a16:creationId xmlns:a16="http://schemas.microsoft.com/office/drawing/2014/main" id="{D8C8E3FF-FDFE-63FC-938B-10F124A38D58}"/>
              </a:ext>
            </a:extLst>
          </p:cNvPr>
          <p:cNvCxnSpPr>
            <a:cxnSpLocks/>
          </p:cNvCxnSpPr>
          <p:nvPr/>
        </p:nvCxnSpPr>
        <p:spPr>
          <a:xfrm>
            <a:off x="5547128" y="3460515"/>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8" name="Google Shape;868;p57">
            <a:extLst>
              <a:ext uri="{FF2B5EF4-FFF2-40B4-BE49-F238E27FC236}">
                <a16:creationId xmlns:a16="http://schemas.microsoft.com/office/drawing/2014/main" id="{91062774-480D-8B7B-8E0E-DA1E29B4E642}"/>
              </a:ext>
            </a:extLst>
          </p:cNvPr>
          <p:cNvCxnSpPr>
            <a:cxnSpLocks/>
          </p:cNvCxnSpPr>
          <p:nvPr/>
        </p:nvCxnSpPr>
        <p:spPr>
          <a:xfrm>
            <a:off x="7511027"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BEC22CBA-C8D7-457E-CDC8-C14119F1BF40}"/>
              </a:ext>
            </a:extLst>
          </p:cNvPr>
          <p:cNvCxnSpPr>
            <a:cxnSpLocks/>
          </p:cNvCxnSpPr>
          <p:nvPr/>
        </p:nvCxnSpPr>
        <p:spPr>
          <a:xfrm flipH="1">
            <a:off x="1528185" y="1287994"/>
            <a:ext cx="6073414" cy="2089536"/>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C8018FA3-7F44-821F-45F5-9F55E068DB76}"/>
              </a:ext>
            </a:extLst>
          </p:cNvPr>
          <p:cNvPicPr>
            <a:picLocks noChangeAspect="1"/>
          </p:cNvPicPr>
          <p:nvPr/>
        </p:nvPicPr>
        <p:blipFill>
          <a:blip r:embed="rId3"/>
          <a:stretch>
            <a:fillRect/>
          </a:stretch>
        </p:blipFill>
        <p:spPr>
          <a:xfrm>
            <a:off x="741540" y="1531664"/>
            <a:ext cx="1905781" cy="1147439"/>
          </a:xfrm>
          <a:prstGeom prst="rect">
            <a:avLst/>
          </a:prstGeom>
        </p:spPr>
      </p:pic>
      <p:pic>
        <p:nvPicPr>
          <p:cNvPr id="5" name="Immagine 4">
            <a:extLst>
              <a:ext uri="{FF2B5EF4-FFF2-40B4-BE49-F238E27FC236}">
                <a16:creationId xmlns:a16="http://schemas.microsoft.com/office/drawing/2014/main" id="{109463D1-A81F-11F6-D926-272C756B46F6}"/>
              </a:ext>
            </a:extLst>
          </p:cNvPr>
          <p:cNvPicPr>
            <a:picLocks noChangeAspect="1"/>
          </p:cNvPicPr>
          <p:nvPr/>
        </p:nvPicPr>
        <p:blipFill>
          <a:blip r:embed="rId4"/>
          <a:stretch>
            <a:fillRect/>
          </a:stretch>
        </p:blipFill>
        <p:spPr>
          <a:xfrm>
            <a:off x="2668563" y="1538661"/>
            <a:ext cx="1905732" cy="1160184"/>
          </a:xfrm>
          <a:prstGeom prst="rect">
            <a:avLst/>
          </a:prstGeom>
        </p:spPr>
      </p:pic>
      <p:pic>
        <p:nvPicPr>
          <p:cNvPr id="7" name="Immagine 6">
            <a:extLst>
              <a:ext uri="{FF2B5EF4-FFF2-40B4-BE49-F238E27FC236}">
                <a16:creationId xmlns:a16="http://schemas.microsoft.com/office/drawing/2014/main" id="{892D92C5-63D5-4287-B4A3-DCE13BEEA5D6}"/>
              </a:ext>
            </a:extLst>
          </p:cNvPr>
          <p:cNvPicPr>
            <a:picLocks noChangeAspect="1"/>
          </p:cNvPicPr>
          <p:nvPr/>
        </p:nvPicPr>
        <p:blipFill>
          <a:blip r:embed="rId5"/>
          <a:stretch>
            <a:fillRect/>
          </a:stretch>
        </p:blipFill>
        <p:spPr>
          <a:xfrm>
            <a:off x="4698820" y="1538661"/>
            <a:ext cx="1873013" cy="1141985"/>
          </a:xfrm>
          <a:prstGeom prst="rect">
            <a:avLst/>
          </a:prstGeom>
        </p:spPr>
      </p:pic>
      <p:pic>
        <p:nvPicPr>
          <p:cNvPr id="10" name="Immagine 9">
            <a:extLst>
              <a:ext uri="{FF2B5EF4-FFF2-40B4-BE49-F238E27FC236}">
                <a16:creationId xmlns:a16="http://schemas.microsoft.com/office/drawing/2014/main" id="{AA2B4FCB-7E4F-3DF1-17E4-E00A98164E95}"/>
              </a:ext>
            </a:extLst>
          </p:cNvPr>
          <p:cNvPicPr>
            <a:picLocks noChangeAspect="1"/>
          </p:cNvPicPr>
          <p:nvPr/>
        </p:nvPicPr>
        <p:blipFill>
          <a:blip r:embed="rId6"/>
          <a:stretch>
            <a:fillRect/>
          </a:stretch>
        </p:blipFill>
        <p:spPr>
          <a:xfrm>
            <a:off x="6713340" y="1547760"/>
            <a:ext cx="1568731" cy="1159321"/>
          </a:xfrm>
          <a:prstGeom prst="rect">
            <a:avLst/>
          </a:prstGeom>
        </p:spPr>
      </p:pic>
      <p:pic>
        <p:nvPicPr>
          <p:cNvPr id="14" name="Immagine 13">
            <a:extLst>
              <a:ext uri="{FF2B5EF4-FFF2-40B4-BE49-F238E27FC236}">
                <a16:creationId xmlns:a16="http://schemas.microsoft.com/office/drawing/2014/main" id="{AF517AB4-2DDB-57FF-5A1D-DBA5325699D7}"/>
              </a:ext>
            </a:extLst>
          </p:cNvPr>
          <p:cNvPicPr>
            <a:picLocks noChangeAspect="1"/>
          </p:cNvPicPr>
          <p:nvPr/>
        </p:nvPicPr>
        <p:blipFill>
          <a:blip r:embed="rId7"/>
          <a:stretch>
            <a:fillRect/>
          </a:stretch>
        </p:blipFill>
        <p:spPr>
          <a:xfrm>
            <a:off x="669887" y="3618915"/>
            <a:ext cx="1913723" cy="1147439"/>
          </a:xfrm>
          <a:prstGeom prst="rect">
            <a:avLst/>
          </a:prstGeom>
        </p:spPr>
      </p:pic>
      <p:pic>
        <p:nvPicPr>
          <p:cNvPr id="16" name="Immagine 15">
            <a:extLst>
              <a:ext uri="{FF2B5EF4-FFF2-40B4-BE49-F238E27FC236}">
                <a16:creationId xmlns:a16="http://schemas.microsoft.com/office/drawing/2014/main" id="{7FA0086B-8ADF-3C5D-3935-8D225E09E6C4}"/>
              </a:ext>
            </a:extLst>
          </p:cNvPr>
          <p:cNvPicPr>
            <a:picLocks noChangeAspect="1"/>
          </p:cNvPicPr>
          <p:nvPr/>
        </p:nvPicPr>
        <p:blipFill>
          <a:blip r:embed="rId8"/>
          <a:stretch>
            <a:fillRect/>
          </a:stretch>
        </p:blipFill>
        <p:spPr>
          <a:xfrm>
            <a:off x="2648492" y="3610677"/>
            <a:ext cx="1869469" cy="1138108"/>
          </a:xfrm>
          <a:prstGeom prst="rect">
            <a:avLst/>
          </a:prstGeom>
        </p:spPr>
      </p:pic>
      <p:pic>
        <p:nvPicPr>
          <p:cNvPr id="18" name="Immagine 17">
            <a:extLst>
              <a:ext uri="{FF2B5EF4-FFF2-40B4-BE49-F238E27FC236}">
                <a16:creationId xmlns:a16="http://schemas.microsoft.com/office/drawing/2014/main" id="{525EC8C6-0AD0-2F55-1ADE-5256B94199CC}"/>
              </a:ext>
            </a:extLst>
          </p:cNvPr>
          <p:cNvPicPr>
            <a:picLocks noChangeAspect="1"/>
          </p:cNvPicPr>
          <p:nvPr/>
        </p:nvPicPr>
        <p:blipFill>
          <a:blip r:embed="rId9"/>
          <a:stretch>
            <a:fillRect/>
          </a:stretch>
        </p:blipFill>
        <p:spPr>
          <a:xfrm>
            <a:off x="4597026" y="3615500"/>
            <a:ext cx="1905578" cy="1138699"/>
          </a:xfrm>
          <a:prstGeom prst="rect">
            <a:avLst/>
          </a:prstGeom>
        </p:spPr>
      </p:pic>
    </p:spTree>
    <p:extLst>
      <p:ext uri="{BB962C8B-B14F-4D97-AF65-F5344CB8AC3E}">
        <p14:creationId xmlns:p14="http://schemas.microsoft.com/office/powerpoint/2010/main" val="200730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1051A300-2C4A-6B78-FFA0-B244F012350F}"/>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7AD64FF1-1830-AB1A-4F62-2EB6D109FF42}"/>
              </a:ext>
            </a:extLst>
          </p:cNvPr>
          <p:cNvSpPr txBox="1">
            <a:spLocks noGrp="1"/>
          </p:cNvSpPr>
          <p:nvPr>
            <p:ph type="title"/>
          </p:nvPr>
        </p:nvSpPr>
        <p:spPr>
          <a:xfrm>
            <a:off x="788925" y="30307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a:t>
            </a:r>
            <a:endParaRPr/>
          </a:p>
        </p:txBody>
      </p:sp>
      <p:sp>
        <p:nvSpPr>
          <p:cNvPr id="831" name="Google Shape;831;p57">
            <a:extLst>
              <a:ext uri="{FF2B5EF4-FFF2-40B4-BE49-F238E27FC236}">
                <a16:creationId xmlns:a16="http://schemas.microsoft.com/office/drawing/2014/main" id="{0B747B5A-F992-7F0B-1836-D5DBD9B0500F}"/>
              </a:ext>
            </a:extLst>
          </p:cNvPr>
          <p:cNvSpPr/>
          <p:nvPr/>
        </p:nvSpPr>
        <p:spPr>
          <a:xfrm>
            <a:off x="1606282"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913A813E-E41E-7D51-83D8-15C10BC759FA}"/>
              </a:ext>
            </a:extLst>
          </p:cNvPr>
          <p:cNvSpPr/>
          <p:nvPr/>
        </p:nvSpPr>
        <p:spPr>
          <a:xfrm>
            <a:off x="3530108"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13660422-F1CC-AF0A-ECF3-63F7042CB9C1}"/>
              </a:ext>
            </a:extLst>
          </p:cNvPr>
          <p:cNvSpPr/>
          <p:nvPr/>
        </p:nvSpPr>
        <p:spPr>
          <a:xfrm>
            <a:off x="5521242" y="1207943"/>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0F346844-29CB-39A8-E4BF-09261ED172AC}"/>
              </a:ext>
            </a:extLst>
          </p:cNvPr>
          <p:cNvSpPr/>
          <p:nvPr/>
        </p:nvSpPr>
        <p:spPr>
          <a:xfrm>
            <a:off x="7409506"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A3290EFE-9303-C4FC-FB29-136F6AC5C6A8}"/>
              </a:ext>
            </a:extLst>
          </p:cNvPr>
          <p:cNvCxnSpPr>
            <a:cxnSpLocks/>
            <a:stCxn id="831" idx="6"/>
          </p:cNvCxnSpPr>
          <p:nvPr/>
        </p:nvCxnSpPr>
        <p:spPr>
          <a:xfrm>
            <a:off x="1782682" y="1302844"/>
            <a:ext cx="1747426"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A5775D58-7C7B-DDF7-34B0-A9A80965F6C3}"/>
              </a:ext>
            </a:extLst>
          </p:cNvPr>
          <p:cNvCxnSpPr>
            <a:cxnSpLocks/>
            <a:endCxn id="833" idx="2"/>
          </p:cNvCxnSpPr>
          <p:nvPr/>
        </p:nvCxnSpPr>
        <p:spPr>
          <a:xfrm flipV="1">
            <a:off x="3706508" y="1296143"/>
            <a:ext cx="1814734" cy="17157"/>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C32D8FB1-E263-1D50-97D7-3C273A0679D6}"/>
              </a:ext>
            </a:extLst>
          </p:cNvPr>
          <p:cNvCxnSpPr>
            <a:cxnSpLocks/>
            <a:stCxn id="833" idx="6"/>
          </p:cNvCxnSpPr>
          <p:nvPr/>
        </p:nvCxnSpPr>
        <p:spPr>
          <a:xfrm>
            <a:off x="5697642" y="1296143"/>
            <a:ext cx="1711864" cy="6701"/>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3AA650C9-B85D-1949-E5EC-3F4052F3615F}"/>
              </a:ext>
            </a:extLst>
          </p:cNvPr>
          <p:cNvCxnSpPr>
            <a:cxnSpLocks/>
          </p:cNvCxnSpPr>
          <p:nvPr/>
        </p:nvCxnSpPr>
        <p:spPr>
          <a:xfrm flipH="1">
            <a:off x="1694431" y="13910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847" name="Google Shape;847;p57">
            <a:extLst>
              <a:ext uri="{FF2B5EF4-FFF2-40B4-BE49-F238E27FC236}">
                <a16:creationId xmlns:a16="http://schemas.microsoft.com/office/drawing/2014/main" id="{BF78ADCC-2A62-B3E4-E4CB-B543ECCA3312}"/>
              </a:ext>
            </a:extLst>
          </p:cNvPr>
          <p:cNvCxnSpPr>
            <a:cxnSpLocks/>
          </p:cNvCxnSpPr>
          <p:nvPr/>
        </p:nvCxnSpPr>
        <p:spPr>
          <a:xfrm>
            <a:off x="3618308" y="1401500"/>
            <a:ext cx="0" cy="137161"/>
          </a:xfrm>
          <a:prstGeom prst="straightConnector1">
            <a:avLst/>
          </a:prstGeom>
          <a:noFill/>
          <a:ln w="9525" cap="flat" cmpd="sng">
            <a:solidFill>
              <a:schemeClr val="dk1"/>
            </a:solidFill>
            <a:prstDash val="solid"/>
            <a:round/>
            <a:headEnd type="none" w="med" len="med"/>
            <a:tailEnd type="none" w="med" len="med"/>
          </a:ln>
        </p:spPr>
      </p:cxnSp>
      <p:cxnSp>
        <p:nvCxnSpPr>
          <p:cNvPr id="848" name="Google Shape;848;p57">
            <a:extLst>
              <a:ext uri="{FF2B5EF4-FFF2-40B4-BE49-F238E27FC236}">
                <a16:creationId xmlns:a16="http://schemas.microsoft.com/office/drawing/2014/main" id="{468AC823-2E64-1EA2-AE5B-2F44317DCFF6}"/>
              </a:ext>
            </a:extLst>
          </p:cNvPr>
          <p:cNvCxnSpPr>
            <a:cxnSpLocks/>
          </p:cNvCxnSpPr>
          <p:nvPr/>
        </p:nvCxnSpPr>
        <p:spPr>
          <a:xfrm>
            <a:off x="5602771" y="1401500"/>
            <a:ext cx="0" cy="120600"/>
          </a:xfrm>
          <a:prstGeom prst="straightConnector1">
            <a:avLst/>
          </a:prstGeom>
          <a:noFill/>
          <a:ln w="9525" cap="flat" cmpd="sng">
            <a:solidFill>
              <a:schemeClr val="dk1"/>
            </a:solidFill>
            <a:prstDash val="solid"/>
            <a:round/>
            <a:headEnd type="none" w="med" len="med"/>
            <a:tailEnd type="none" w="med" len="med"/>
          </a:ln>
        </p:spPr>
      </p:cxnSp>
      <p:cxnSp>
        <p:nvCxnSpPr>
          <p:cNvPr id="849" name="Google Shape;849;p57">
            <a:extLst>
              <a:ext uri="{FF2B5EF4-FFF2-40B4-BE49-F238E27FC236}">
                <a16:creationId xmlns:a16="http://schemas.microsoft.com/office/drawing/2014/main" id="{E016489D-8C5B-FDDF-075E-9D570E5E4024}"/>
              </a:ext>
            </a:extLst>
          </p:cNvPr>
          <p:cNvCxnSpPr>
            <a:cxnSpLocks/>
          </p:cNvCxnSpPr>
          <p:nvPr/>
        </p:nvCxnSpPr>
        <p:spPr>
          <a:xfrm>
            <a:off x="7497706" y="1391044"/>
            <a:ext cx="0" cy="120600"/>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51563845-417B-5D9A-5110-2D4C24F29B79}"/>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7176FC28-A551-095D-A62D-CCC30C3F9676}"/>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F682685A-5AA5-F75C-A863-D943094BE14B}"/>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CAE03FC6-8F0B-C689-E904-D2F481F88FB6}"/>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6FFF9AD8-5722-EF5F-DE7C-9666D461D040}"/>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C68A3739-531B-90E1-B8C4-F44231149CFC}"/>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07DF070A-6763-44F8-31AC-8DD0D48761E1}"/>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5" name="Google Shape;865;p57">
            <a:extLst>
              <a:ext uri="{FF2B5EF4-FFF2-40B4-BE49-F238E27FC236}">
                <a16:creationId xmlns:a16="http://schemas.microsoft.com/office/drawing/2014/main" id="{2C88AA5F-16A6-DC8A-B775-9F911C55F573}"/>
              </a:ext>
            </a:extLst>
          </p:cNvPr>
          <p:cNvCxnSpPr>
            <a:cxnSpLocks/>
          </p:cNvCxnSpPr>
          <p:nvPr/>
        </p:nvCxnSpPr>
        <p:spPr>
          <a:xfrm>
            <a:off x="1623505"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6" name="Google Shape;866;p57">
            <a:extLst>
              <a:ext uri="{FF2B5EF4-FFF2-40B4-BE49-F238E27FC236}">
                <a16:creationId xmlns:a16="http://schemas.microsoft.com/office/drawing/2014/main" id="{B92C4D22-EE02-FF02-673E-6CA80D09B2C9}"/>
              </a:ext>
            </a:extLst>
          </p:cNvPr>
          <p:cNvCxnSpPr>
            <a:cxnSpLocks/>
          </p:cNvCxnSpPr>
          <p:nvPr/>
        </p:nvCxnSpPr>
        <p:spPr>
          <a:xfrm>
            <a:off x="3585916"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7" name="Google Shape;867;p57">
            <a:extLst>
              <a:ext uri="{FF2B5EF4-FFF2-40B4-BE49-F238E27FC236}">
                <a16:creationId xmlns:a16="http://schemas.microsoft.com/office/drawing/2014/main" id="{D503C798-4BFE-0745-7D4D-6B55AB021F7E}"/>
              </a:ext>
            </a:extLst>
          </p:cNvPr>
          <p:cNvCxnSpPr>
            <a:cxnSpLocks/>
          </p:cNvCxnSpPr>
          <p:nvPr/>
        </p:nvCxnSpPr>
        <p:spPr>
          <a:xfrm>
            <a:off x="5547128" y="3460515"/>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8" name="Google Shape;868;p57">
            <a:extLst>
              <a:ext uri="{FF2B5EF4-FFF2-40B4-BE49-F238E27FC236}">
                <a16:creationId xmlns:a16="http://schemas.microsoft.com/office/drawing/2014/main" id="{7457DA39-9FF2-A7B6-D4E7-DE096DD23B2B}"/>
              </a:ext>
            </a:extLst>
          </p:cNvPr>
          <p:cNvCxnSpPr>
            <a:cxnSpLocks/>
          </p:cNvCxnSpPr>
          <p:nvPr/>
        </p:nvCxnSpPr>
        <p:spPr>
          <a:xfrm>
            <a:off x="7511027" y="3464597"/>
            <a:ext cx="0" cy="15840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7A41BA85-E4F7-25CE-8B61-78F5A15628BA}"/>
              </a:ext>
            </a:extLst>
          </p:cNvPr>
          <p:cNvCxnSpPr>
            <a:cxnSpLocks/>
          </p:cNvCxnSpPr>
          <p:nvPr/>
        </p:nvCxnSpPr>
        <p:spPr>
          <a:xfrm flipH="1">
            <a:off x="1528185" y="1287994"/>
            <a:ext cx="6073414" cy="2089536"/>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0DF8ECB7-3DA5-EC07-B1F3-A4FF1031A0DE}"/>
              </a:ext>
            </a:extLst>
          </p:cNvPr>
          <p:cNvPicPr>
            <a:picLocks noChangeAspect="1"/>
          </p:cNvPicPr>
          <p:nvPr/>
        </p:nvPicPr>
        <p:blipFill>
          <a:blip r:embed="rId3"/>
          <a:stretch>
            <a:fillRect/>
          </a:stretch>
        </p:blipFill>
        <p:spPr>
          <a:xfrm>
            <a:off x="741540" y="1531664"/>
            <a:ext cx="1905781" cy="1147439"/>
          </a:xfrm>
          <a:prstGeom prst="rect">
            <a:avLst/>
          </a:prstGeom>
        </p:spPr>
      </p:pic>
      <p:pic>
        <p:nvPicPr>
          <p:cNvPr id="5" name="Immagine 4">
            <a:extLst>
              <a:ext uri="{FF2B5EF4-FFF2-40B4-BE49-F238E27FC236}">
                <a16:creationId xmlns:a16="http://schemas.microsoft.com/office/drawing/2014/main" id="{09247B60-D331-8C16-9A30-56596B5027D3}"/>
              </a:ext>
            </a:extLst>
          </p:cNvPr>
          <p:cNvPicPr>
            <a:picLocks noChangeAspect="1"/>
          </p:cNvPicPr>
          <p:nvPr/>
        </p:nvPicPr>
        <p:blipFill>
          <a:blip r:embed="rId4"/>
          <a:stretch>
            <a:fillRect/>
          </a:stretch>
        </p:blipFill>
        <p:spPr>
          <a:xfrm>
            <a:off x="2668563" y="1538661"/>
            <a:ext cx="1905732" cy="1160184"/>
          </a:xfrm>
          <a:prstGeom prst="rect">
            <a:avLst/>
          </a:prstGeom>
        </p:spPr>
      </p:pic>
      <p:pic>
        <p:nvPicPr>
          <p:cNvPr id="7" name="Immagine 6">
            <a:extLst>
              <a:ext uri="{FF2B5EF4-FFF2-40B4-BE49-F238E27FC236}">
                <a16:creationId xmlns:a16="http://schemas.microsoft.com/office/drawing/2014/main" id="{146C1C19-6831-A897-FE1E-53AA6B46332E}"/>
              </a:ext>
            </a:extLst>
          </p:cNvPr>
          <p:cNvPicPr>
            <a:picLocks noChangeAspect="1"/>
          </p:cNvPicPr>
          <p:nvPr/>
        </p:nvPicPr>
        <p:blipFill>
          <a:blip r:embed="rId5"/>
          <a:stretch>
            <a:fillRect/>
          </a:stretch>
        </p:blipFill>
        <p:spPr>
          <a:xfrm>
            <a:off x="4698820" y="1538661"/>
            <a:ext cx="1873013" cy="1141985"/>
          </a:xfrm>
          <a:prstGeom prst="rect">
            <a:avLst/>
          </a:prstGeom>
        </p:spPr>
      </p:pic>
      <p:pic>
        <p:nvPicPr>
          <p:cNvPr id="10" name="Immagine 9">
            <a:extLst>
              <a:ext uri="{FF2B5EF4-FFF2-40B4-BE49-F238E27FC236}">
                <a16:creationId xmlns:a16="http://schemas.microsoft.com/office/drawing/2014/main" id="{64437FBB-54DF-3CCF-1A2D-4CC3164A1C46}"/>
              </a:ext>
            </a:extLst>
          </p:cNvPr>
          <p:cNvPicPr>
            <a:picLocks noChangeAspect="1"/>
          </p:cNvPicPr>
          <p:nvPr/>
        </p:nvPicPr>
        <p:blipFill>
          <a:blip r:embed="rId6"/>
          <a:stretch>
            <a:fillRect/>
          </a:stretch>
        </p:blipFill>
        <p:spPr>
          <a:xfrm>
            <a:off x="6713340" y="1547760"/>
            <a:ext cx="1568731" cy="1159321"/>
          </a:xfrm>
          <a:prstGeom prst="rect">
            <a:avLst/>
          </a:prstGeom>
        </p:spPr>
      </p:pic>
      <p:pic>
        <p:nvPicPr>
          <p:cNvPr id="14" name="Immagine 13">
            <a:extLst>
              <a:ext uri="{FF2B5EF4-FFF2-40B4-BE49-F238E27FC236}">
                <a16:creationId xmlns:a16="http://schemas.microsoft.com/office/drawing/2014/main" id="{58BCA8AD-7DBC-9858-F7AE-E5741B38738C}"/>
              </a:ext>
            </a:extLst>
          </p:cNvPr>
          <p:cNvPicPr>
            <a:picLocks noChangeAspect="1"/>
          </p:cNvPicPr>
          <p:nvPr/>
        </p:nvPicPr>
        <p:blipFill>
          <a:blip r:embed="rId7"/>
          <a:stretch>
            <a:fillRect/>
          </a:stretch>
        </p:blipFill>
        <p:spPr>
          <a:xfrm>
            <a:off x="669887" y="3618915"/>
            <a:ext cx="1913723" cy="1147439"/>
          </a:xfrm>
          <a:prstGeom prst="rect">
            <a:avLst/>
          </a:prstGeom>
        </p:spPr>
      </p:pic>
      <p:pic>
        <p:nvPicPr>
          <p:cNvPr id="16" name="Immagine 15">
            <a:extLst>
              <a:ext uri="{FF2B5EF4-FFF2-40B4-BE49-F238E27FC236}">
                <a16:creationId xmlns:a16="http://schemas.microsoft.com/office/drawing/2014/main" id="{0C02CBE6-A1D9-31E7-3EFB-5598B8D00797}"/>
              </a:ext>
            </a:extLst>
          </p:cNvPr>
          <p:cNvPicPr>
            <a:picLocks noChangeAspect="1"/>
          </p:cNvPicPr>
          <p:nvPr/>
        </p:nvPicPr>
        <p:blipFill>
          <a:blip r:embed="rId8"/>
          <a:stretch>
            <a:fillRect/>
          </a:stretch>
        </p:blipFill>
        <p:spPr>
          <a:xfrm>
            <a:off x="2648492" y="3610677"/>
            <a:ext cx="1869469" cy="1138108"/>
          </a:xfrm>
          <a:prstGeom prst="rect">
            <a:avLst/>
          </a:prstGeom>
        </p:spPr>
      </p:pic>
      <p:pic>
        <p:nvPicPr>
          <p:cNvPr id="18" name="Immagine 17">
            <a:extLst>
              <a:ext uri="{FF2B5EF4-FFF2-40B4-BE49-F238E27FC236}">
                <a16:creationId xmlns:a16="http://schemas.microsoft.com/office/drawing/2014/main" id="{EEDC8546-68F3-2E6B-0888-18DE43AF2880}"/>
              </a:ext>
            </a:extLst>
          </p:cNvPr>
          <p:cNvPicPr>
            <a:picLocks noChangeAspect="1"/>
          </p:cNvPicPr>
          <p:nvPr/>
        </p:nvPicPr>
        <p:blipFill>
          <a:blip r:embed="rId9"/>
          <a:stretch>
            <a:fillRect/>
          </a:stretch>
        </p:blipFill>
        <p:spPr>
          <a:xfrm>
            <a:off x="4597026" y="3615500"/>
            <a:ext cx="1905578" cy="1138699"/>
          </a:xfrm>
          <a:prstGeom prst="rect">
            <a:avLst/>
          </a:prstGeom>
        </p:spPr>
      </p:pic>
      <p:pic>
        <p:nvPicPr>
          <p:cNvPr id="20" name="Immagine 19">
            <a:extLst>
              <a:ext uri="{FF2B5EF4-FFF2-40B4-BE49-F238E27FC236}">
                <a16:creationId xmlns:a16="http://schemas.microsoft.com/office/drawing/2014/main" id="{CA584ECA-18CA-3534-90B4-99A1A6BFC296}"/>
              </a:ext>
            </a:extLst>
          </p:cNvPr>
          <p:cNvPicPr>
            <a:picLocks noChangeAspect="1"/>
          </p:cNvPicPr>
          <p:nvPr/>
        </p:nvPicPr>
        <p:blipFill>
          <a:blip r:embed="rId10"/>
          <a:stretch>
            <a:fillRect/>
          </a:stretch>
        </p:blipFill>
        <p:spPr>
          <a:xfrm>
            <a:off x="6771834" y="3633195"/>
            <a:ext cx="1484693" cy="1147439"/>
          </a:xfrm>
          <a:prstGeom prst="rect">
            <a:avLst/>
          </a:prstGeom>
        </p:spPr>
      </p:pic>
    </p:spTree>
    <p:extLst>
      <p:ext uri="{BB962C8B-B14F-4D97-AF65-F5344CB8AC3E}">
        <p14:creationId xmlns:p14="http://schemas.microsoft.com/office/powerpoint/2010/main" val="2073255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3">
          <a:extLst>
            <a:ext uri="{FF2B5EF4-FFF2-40B4-BE49-F238E27FC236}">
              <a16:creationId xmlns:a16="http://schemas.microsoft.com/office/drawing/2014/main" id="{D3ABFA55-21B2-4B3F-F5CC-7B4F93C541CF}"/>
            </a:ext>
          </a:extLst>
        </p:cNvPr>
        <p:cNvGrpSpPr/>
        <p:nvPr/>
      </p:nvGrpSpPr>
      <p:grpSpPr>
        <a:xfrm>
          <a:off x="0" y="0"/>
          <a:ext cx="0" cy="0"/>
          <a:chOff x="0" y="0"/>
          <a:chExt cx="0" cy="0"/>
        </a:xfrm>
      </p:grpSpPr>
      <p:sp>
        <p:nvSpPr>
          <p:cNvPr id="749" name="Google Shape;749;p54">
            <a:extLst>
              <a:ext uri="{FF2B5EF4-FFF2-40B4-BE49-F238E27FC236}">
                <a16:creationId xmlns:a16="http://schemas.microsoft.com/office/drawing/2014/main" id="{2CDE1746-FD8C-65A9-C719-3F3CDBB97068}"/>
              </a:ext>
            </a:extLst>
          </p:cNvPr>
          <p:cNvSpPr txBox="1">
            <a:spLocks noGrp="1"/>
          </p:cNvSpPr>
          <p:nvPr>
            <p:ph type="title"/>
          </p:nvPr>
        </p:nvSpPr>
        <p:spPr>
          <a:xfrm>
            <a:off x="845766" y="433894"/>
            <a:ext cx="4543072" cy="638240"/>
          </a:xfrm>
          <a:prstGeom prst="rect">
            <a:avLst/>
          </a:prstGeom>
        </p:spPr>
        <p:txBody>
          <a:bodyPr spcFirstLastPara="1" wrap="square" lIns="91425" tIns="91425" rIns="91425" bIns="91425" anchor="b" anchorCtr="0">
            <a:noAutofit/>
          </a:bodyPr>
          <a:lstStyle/>
          <a:p>
            <a:r>
              <a:rPr lang="en"/>
              <a:t>Example</a:t>
            </a:r>
          </a:p>
        </p:txBody>
      </p:sp>
      <p:pic>
        <p:nvPicPr>
          <p:cNvPr id="6" name="Immagine 5" descr="Immagine che contiene testo, schermata, frutto&#10;&#10;Il contenuto generato dall'IA potrebbe non essere corretto.">
            <a:extLst>
              <a:ext uri="{FF2B5EF4-FFF2-40B4-BE49-F238E27FC236}">
                <a16:creationId xmlns:a16="http://schemas.microsoft.com/office/drawing/2014/main" id="{6B786306-7894-5664-00A4-E5E8B8BA8364}"/>
              </a:ext>
            </a:extLst>
          </p:cNvPr>
          <p:cNvPicPr>
            <a:picLocks noChangeAspect="1"/>
          </p:cNvPicPr>
          <p:nvPr/>
        </p:nvPicPr>
        <p:blipFill>
          <a:blip r:embed="rId3"/>
          <a:stretch>
            <a:fillRect/>
          </a:stretch>
        </p:blipFill>
        <p:spPr>
          <a:xfrm>
            <a:off x="2480970" y="1347616"/>
            <a:ext cx="4182059" cy="2448267"/>
          </a:xfrm>
          <a:prstGeom prst="rect">
            <a:avLst/>
          </a:prstGeom>
        </p:spPr>
      </p:pic>
    </p:spTree>
    <p:extLst>
      <p:ext uri="{BB962C8B-B14F-4D97-AF65-F5344CB8AC3E}">
        <p14:creationId xmlns:p14="http://schemas.microsoft.com/office/powerpoint/2010/main" val="3384880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8"/>
          <p:cNvSpPr txBox="1">
            <a:spLocks noGrp="1"/>
          </p:cNvSpPr>
          <p:nvPr>
            <p:ph type="title"/>
          </p:nvPr>
        </p:nvSpPr>
        <p:spPr>
          <a:xfrm>
            <a:off x="712062" y="18308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88" name="Google Shape;388;p38"/>
          <p:cNvSpPr txBox="1">
            <a:spLocks noGrp="1"/>
          </p:cNvSpPr>
          <p:nvPr>
            <p:ph type="title" idx="7"/>
          </p:nvPr>
        </p:nvSpPr>
        <p:spPr>
          <a:xfrm>
            <a:off x="1505400" y="12069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89" name="Google Shape;389;p38"/>
          <p:cNvSpPr txBox="1">
            <a:spLocks noGrp="1"/>
          </p:cNvSpPr>
          <p:nvPr>
            <p:ph type="title" idx="8"/>
          </p:nvPr>
        </p:nvSpPr>
        <p:spPr>
          <a:xfrm>
            <a:off x="1505400" y="29395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390" name="Google Shape;390;p38"/>
          <p:cNvSpPr txBox="1">
            <a:spLocks noGrp="1"/>
          </p:cNvSpPr>
          <p:nvPr>
            <p:ph type="title" idx="9"/>
          </p:nvPr>
        </p:nvSpPr>
        <p:spPr>
          <a:xfrm>
            <a:off x="4204671" y="12069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391" name="Google Shape;391;p38"/>
          <p:cNvSpPr txBox="1">
            <a:spLocks noGrp="1"/>
          </p:cNvSpPr>
          <p:nvPr>
            <p:ph type="title" idx="13"/>
          </p:nvPr>
        </p:nvSpPr>
        <p:spPr>
          <a:xfrm>
            <a:off x="4204671" y="29395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392" name="Google Shape;392;p38"/>
          <p:cNvSpPr txBox="1">
            <a:spLocks noGrp="1"/>
          </p:cNvSpPr>
          <p:nvPr>
            <p:ph type="title" idx="14"/>
          </p:nvPr>
        </p:nvSpPr>
        <p:spPr>
          <a:xfrm>
            <a:off x="6903950" y="12069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393" name="Google Shape;393;p38"/>
          <p:cNvSpPr txBox="1">
            <a:spLocks noGrp="1"/>
          </p:cNvSpPr>
          <p:nvPr>
            <p:ph type="title" idx="15"/>
          </p:nvPr>
        </p:nvSpPr>
        <p:spPr>
          <a:xfrm>
            <a:off x="6903950" y="29395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394" name="Google Shape;394;p38"/>
          <p:cNvSpPr txBox="1">
            <a:spLocks noGrp="1"/>
          </p:cNvSpPr>
          <p:nvPr>
            <p:ph type="subTitle" idx="16"/>
          </p:nvPr>
        </p:nvSpPr>
        <p:spPr>
          <a:xfrm>
            <a:off x="720000" y="1779132"/>
            <a:ext cx="2305500" cy="895106"/>
          </a:xfrm>
          <a:prstGeom prst="rect">
            <a:avLst/>
          </a:prstGeom>
        </p:spPr>
        <p:txBody>
          <a:bodyPr spcFirstLastPara="1" wrap="square" lIns="91425" tIns="91425" rIns="91425" bIns="91425" anchor="b" anchorCtr="0">
            <a:noAutofit/>
          </a:bodyPr>
          <a:lstStyle/>
          <a:p>
            <a:pPr marL="0" indent="0"/>
            <a:r>
              <a:rPr lang="en"/>
              <a:t>Introduction and Goals</a:t>
            </a:r>
            <a:endParaRPr/>
          </a:p>
        </p:txBody>
      </p:sp>
      <p:sp>
        <p:nvSpPr>
          <p:cNvPr id="395" name="Google Shape;395;p38"/>
          <p:cNvSpPr txBox="1">
            <a:spLocks noGrp="1"/>
          </p:cNvSpPr>
          <p:nvPr>
            <p:ph type="subTitle" idx="17"/>
          </p:nvPr>
        </p:nvSpPr>
        <p:spPr>
          <a:xfrm>
            <a:off x="3252584" y="1826756"/>
            <a:ext cx="2645590" cy="895106"/>
          </a:xfrm>
          <a:prstGeom prst="rect">
            <a:avLst/>
          </a:prstGeom>
        </p:spPr>
        <p:txBody>
          <a:bodyPr spcFirstLastPara="1" wrap="square" lIns="91425" tIns="91425" rIns="91425" bIns="91425" anchor="b" anchorCtr="0">
            <a:noAutofit/>
          </a:bodyPr>
          <a:lstStyle/>
          <a:p>
            <a:pPr marL="0" indent="0">
              <a:lnSpc>
                <a:spcPct val="114999"/>
              </a:lnSpc>
            </a:pPr>
            <a:r>
              <a:rPr lang="en"/>
              <a:t>Algorithm and Data Structures</a:t>
            </a:r>
            <a:endParaRPr lang="it-IT"/>
          </a:p>
        </p:txBody>
      </p:sp>
      <p:sp>
        <p:nvSpPr>
          <p:cNvPr id="396" name="Google Shape;396;p38"/>
          <p:cNvSpPr txBox="1">
            <a:spLocks noGrp="1"/>
          </p:cNvSpPr>
          <p:nvPr>
            <p:ph type="subTitle" idx="18"/>
          </p:nvPr>
        </p:nvSpPr>
        <p:spPr>
          <a:xfrm>
            <a:off x="5999487" y="1834084"/>
            <a:ext cx="2646201" cy="840154"/>
          </a:xfrm>
          <a:prstGeom prst="rect">
            <a:avLst/>
          </a:prstGeom>
        </p:spPr>
        <p:txBody>
          <a:bodyPr spcFirstLastPara="1" wrap="square" lIns="91425" tIns="91425" rIns="91425" bIns="91425" anchor="b" anchorCtr="0">
            <a:noAutofit/>
          </a:bodyPr>
          <a:lstStyle/>
          <a:p>
            <a:pPr marL="0" indent="0">
              <a:lnSpc>
                <a:spcPct val="114999"/>
              </a:lnSpc>
            </a:pPr>
            <a:r>
              <a:rPr lang="en"/>
              <a:t>Sequential Implementation</a:t>
            </a:r>
          </a:p>
        </p:txBody>
      </p:sp>
      <p:sp>
        <p:nvSpPr>
          <p:cNvPr id="397" name="Google Shape;397;p38"/>
          <p:cNvSpPr txBox="1">
            <a:spLocks noGrp="1"/>
          </p:cNvSpPr>
          <p:nvPr>
            <p:ph type="subTitle" idx="19"/>
          </p:nvPr>
        </p:nvSpPr>
        <p:spPr>
          <a:xfrm>
            <a:off x="661385" y="3862154"/>
            <a:ext cx="2430057" cy="1041646"/>
          </a:xfrm>
          <a:prstGeom prst="rect">
            <a:avLst/>
          </a:prstGeom>
        </p:spPr>
        <p:txBody>
          <a:bodyPr spcFirstLastPara="1" wrap="square" lIns="91425" tIns="91425" rIns="91425" bIns="91425" anchor="b" anchorCtr="0">
            <a:noAutofit/>
          </a:bodyPr>
          <a:lstStyle/>
          <a:p>
            <a:pPr marL="0" indent="0"/>
            <a:r>
              <a:rPr lang="en"/>
              <a:t>Parallel implementation with MPI</a:t>
            </a:r>
          </a:p>
        </p:txBody>
      </p:sp>
      <p:sp>
        <p:nvSpPr>
          <p:cNvPr id="398" name="Google Shape;398;p38"/>
          <p:cNvSpPr txBox="1">
            <a:spLocks noGrp="1"/>
          </p:cNvSpPr>
          <p:nvPr>
            <p:ph type="subTitle" idx="20"/>
          </p:nvPr>
        </p:nvSpPr>
        <p:spPr>
          <a:xfrm>
            <a:off x="3413379" y="3702295"/>
            <a:ext cx="2305500" cy="785203"/>
          </a:xfrm>
          <a:prstGeom prst="rect">
            <a:avLst/>
          </a:prstGeom>
        </p:spPr>
        <p:txBody>
          <a:bodyPr spcFirstLastPara="1" wrap="square" lIns="91425" tIns="91425" rIns="91425" bIns="91425" anchor="b" anchorCtr="0">
            <a:noAutofit/>
          </a:bodyPr>
          <a:lstStyle/>
          <a:p>
            <a:pPr marL="0" indent="0"/>
            <a:r>
              <a:rPr lang="en"/>
              <a:t>Performance Evaluation</a:t>
            </a:r>
          </a:p>
        </p:txBody>
      </p:sp>
      <p:sp>
        <p:nvSpPr>
          <p:cNvPr id="399" name="Google Shape;399;p38"/>
          <p:cNvSpPr txBox="1">
            <a:spLocks noGrp="1"/>
          </p:cNvSpPr>
          <p:nvPr>
            <p:ph type="subTitle" idx="21"/>
          </p:nvPr>
        </p:nvSpPr>
        <p:spPr>
          <a:xfrm>
            <a:off x="6169837" y="3702294"/>
            <a:ext cx="2305500" cy="484800"/>
          </a:xfrm>
          <a:prstGeom prst="rect">
            <a:avLst/>
          </a:prstGeom>
        </p:spPr>
        <p:txBody>
          <a:bodyPr spcFirstLastPara="1" wrap="square" lIns="91425" tIns="91425" rIns="91425" bIns="91425" anchor="b" anchorCtr="0">
            <a:noAutofit/>
          </a:bodyPr>
          <a:lstStyle/>
          <a:p>
            <a:pPr marL="0" lvl="0" indent="0" algn="ctr">
              <a:lnSpc>
                <a:spcPct val="114999"/>
              </a:lnSpc>
              <a:spcBef>
                <a:spcPts val="0"/>
              </a:spcBef>
              <a:spcAft>
                <a:spcPts val="0"/>
              </a:spcAft>
              <a:buNone/>
            </a:pPr>
            <a:r>
              <a:rPr lang="en"/>
              <a:t>Conclusions</a:t>
            </a:r>
            <a:endParaRPr lang="it-IT"/>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3">
          <a:extLst>
            <a:ext uri="{FF2B5EF4-FFF2-40B4-BE49-F238E27FC236}">
              <a16:creationId xmlns:a16="http://schemas.microsoft.com/office/drawing/2014/main" id="{059DE357-D88C-749C-2B77-419433F68750}"/>
            </a:ext>
          </a:extLst>
        </p:cNvPr>
        <p:cNvGrpSpPr/>
        <p:nvPr/>
      </p:nvGrpSpPr>
      <p:grpSpPr>
        <a:xfrm>
          <a:off x="0" y="0"/>
          <a:ext cx="0" cy="0"/>
          <a:chOff x="0" y="0"/>
          <a:chExt cx="0" cy="0"/>
        </a:xfrm>
      </p:grpSpPr>
      <p:sp>
        <p:nvSpPr>
          <p:cNvPr id="749" name="Google Shape;749;p54">
            <a:extLst>
              <a:ext uri="{FF2B5EF4-FFF2-40B4-BE49-F238E27FC236}">
                <a16:creationId xmlns:a16="http://schemas.microsoft.com/office/drawing/2014/main" id="{491DB9CA-9E2E-3C07-D5BA-D529E7BF7786}"/>
              </a:ext>
            </a:extLst>
          </p:cNvPr>
          <p:cNvSpPr txBox="1">
            <a:spLocks noGrp="1"/>
          </p:cNvSpPr>
          <p:nvPr>
            <p:ph type="title"/>
          </p:nvPr>
        </p:nvSpPr>
        <p:spPr>
          <a:xfrm>
            <a:off x="845766" y="433894"/>
            <a:ext cx="4543072" cy="638240"/>
          </a:xfrm>
          <a:prstGeom prst="rect">
            <a:avLst/>
          </a:prstGeom>
        </p:spPr>
        <p:txBody>
          <a:bodyPr spcFirstLastPara="1" wrap="square" lIns="91425" tIns="91425" rIns="91425" bIns="91425" anchor="b" anchorCtr="0">
            <a:noAutofit/>
          </a:bodyPr>
          <a:lstStyle/>
          <a:p>
            <a:r>
              <a:rPr lang="en"/>
              <a:t>Example</a:t>
            </a:r>
          </a:p>
        </p:txBody>
      </p:sp>
      <p:pic>
        <p:nvPicPr>
          <p:cNvPr id="3" name="Immagine 2" descr="Immagine che contiene testo, schermata&#10;&#10;Il contenuto generato dall'IA potrebbe non essere corretto.">
            <a:extLst>
              <a:ext uri="{FF2B5EF4-FFF2-40B4-BE49-F238E27FC236}">
                <a16:creationId xmlns:a16="http://schemas.microsoft.com/office/drawing/2014/main" id="{D432B326-BD6F-79AF-49CA-5952AB3CA99A}"/>
              </a:ext>
            </a:extLst>
          </p:cNvPr>
          <p:cNvPicPr>
            <a:picLocks noChangeAspect="1"/>
          </p:cNvPicPr>
          <p:nvPr/>
        </p:nvPicPr>
        <p:blipFill>
          <a:blip r:embed="rId3"/>
          <a:stretch>
            <a:fillRect/>
          </a:stretch>
        </p:blipFill>
        <p:spPr>
          <a:xfrm>
            <a:off x="1618838" y="1090406"/>
            <a:ext cx="5906324" cy="2962688"/>
          </a:xfrm>
          <a:prstGeom prst="rect">
            <a:avLst/>
          </a:prstGeom>
        </p:spPr>
      </p:pic>
    </p:spTree>
    <p:extLst>
      <p:ext uri="{BB962C8B-B14F-4D97-AF65-F5344CB8AC3E}">
        <p14:creationId xmlns:p14="http://schemas.microsoft.com/office/powerpoint/2010/main" val="3898845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3">
          <a:extLst>
            <a:ext uri="{FF2B5EF4-FFF2-40B4-BE49-F238E27FC236}">
              <a16:creationId xmlns:a16="http://schemas.microsoft.com/office/drawing/2014/main" id="{24F5FA2B-46B5-DC75-46FC-99F753D516D1}"/>
            </a:ext>
          </a:extLst>
        </p:cNvPr>
        <p:cNvGrpSpPr/>
        <p:nvPr/>
      </p:nvGrpSpPr>
      <p:grpSpPr>
        <a:xfrm>
          <a:off x="0" y="0"/>
          <a:ext cx="0" cy="0"/>
          <a:chOff x="0" y="0"/>
          <a:chExt cx="0" cy="0"/>
        </a:xfrm>
      </p:grpSpPr>
      <p:sp>
        <p:nvSpPr>
          <p:cNvPr id="749" name="Google Shape;749;p54">
            <a:extLst>
              <a:ext uri="{FF2B5EF4-FFF2-40B4-BE49-F238E27FC236}">
                <a16:creationId xmlns:a16="http://schemas.microsoft.com/office/drawing/2014/main" id="{6DC12C79-F476-E4F3-75A6-85862C4D5464}"/>
              </a:ext>
            </a:extLst>
          </p:cNvPr>
          <p:cNvSpPr txBox="1">
            <a:spLocks noGrp="1"/>
          </p:cNvSpPr>
          <p:nvPr>
            <p:ph type="title"/>
          </p:nvPr>
        </p:nvSpPr>
        <p:spPr>
          <a:xfrm>
            <a:off x="845766" y="433894"/>
            <a:ext cx="4543072" cy="638240"/>
          </a:xfrm>
          <a:prstGeom prst="rect">
            <a:avLst/>
          </a:prstGeom>
        </p:spPr>
        <p:txBody>
          <a:bodyPr spcFirstLastPara="1" wrap="square" lIns="91425" tIns="91425" rIns="91425" bIns="91425" anchor="b" anchorCtr="0">
            <a:noAutofit/>
          </a:bodyPr>
          <a:lstStyle/>
          <a:p>
            <a:r>
              <a:rPr lang="en"/>
              <a:t>Example</a:t>
            </a:r>
          </a:p>
        </p:txBody>
      </p:sp>
      <p:pic>
        <p:nvPicPr>
          <p:cNvPr id="3" name="Immagine 2" descr="Immagine che contiene testo, schermata, Carattere&#10;&#10;Il contenuto generato dall'IA potrebbe non essere corretto.">
            <a:extLst>
              <a:ext uri="{FF2B5EF4-FFF2-40B4-BE49-F238E27FC236}">
                <a16:creationId xmlns:a16="http://schemas.microsoft.com/office/drawing/2014/main" id="{634B00A2-AAF8-08DE-58D2-0938BDA589A9}"/>
              </a:ext>
            </a:extLst>
          </p:cNvPr>
          <p:cNvPicPr>
            <a:picLocks noChangeAspect="1"/>
          </p:cNvPicPr>
          <p:nvPr/>
        </p:nvPicPr>
        <p:blipFill>
          <a:blip r:embed="rId3"/>
          <a:stretch>
            <a:fillRect/>
          </a:stretch>
        </p:blipFill>
        <p:spPr>
          <a:xfrm>
            <a:off x="2785813" y="1357143"/>
            <a:ext cx="3572374" cy="2429214"/>
          </a:xfrm>
          <a:prstGeom prst="rect">
            <a:avLst/>
          </a:prstGeom>
        </p:spPr>
      </p:pic>
    </p:spTree>
    <p:extLst>
      <p:ext uri="{BB962C8B-B14F-4D97-AF65-F5344CB8AC3E}">
        <p14:creationId xmlns:p14="http://schemas.microsoft.com/office/powerpoint/2010/main" val="3387628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3">
          <a:extLst>
            <a:ext uri="{FF2B5EF4-FFF2-40B4-BE49-F238E27FC236}">
              <a16:creationId xmlns:a16="http://schemas.microsoft.com/office/drawing/2014/main" id="{8BA76EAE-527B-72FD-4C37-1396E7C7A1F3}"/>
            </a:ext>
          </a:extLst>
        </p:cNvPr>
        <p:cNvGrpSpPr/>
        <p:nvPr/>
      </p:nvGrpSpPr>
      <p:grpSpPr>
        <a:xfrm>
          <a:off x="0" y="0"/>
          <a:ext cx="0" cy="0"/>
          <a:chOff x="0" y="0"/>
          <a:chExt cx="0" cy="0"/>
        </a:xfrm>
      </p:grpSpPr>
      <p:sp>
        <p:nvSpPr>
          <p:cNvPr id="749" name="Google Shape;749;p54">
            <a:extLst>
              <a:ext uri="{FF2B5EF4-FFF2-40B4-BE49-F238E27FC236}">
                <a16:creationId xmlns:a16="http://schemas.microsoft.com/office/drawing/2014/main" id="{E13D8876-A581-AD58-DD95-24DEF77D953D}"/>
              </a:ext>
            </a:extLst>
          </p:cNvPr>
          <p:cNvSpPr txBox="1">
            <a:spLocks noGrp="1"/>
          </p:cNvSpPr>
          <p:nvPr>
            <p:ph type="title"/>
          </p:nvPr>
        </p:nvSpPr>
        <p:spPr>
          <a:xfrm>
            <a:off x="845766" y="433894"/>
            <a:ext cx="4543072" cy="638240"/>
          </a:xfrm>
          <a:prstGeom prst="rect">
            <a:avLst/>
          </a:prstGeom>
        </p:spPr>
        <p:txBody>
          <a:bodyPr spcFirstLastPara="1" wrap="square" lIns="91425" tIns="91425" rIns="91425" bIns="91425" anchor="b" anchorCtr="0">
            <a:noAutofit/>
          </a:bodyPr>
          <a:lstStyle/>
          <a:p>
            <a:r>
              <a:rPr lang="en"/>
              <a:t>Example</a:t>
            </a:r>
          </a:p>
        </p:txBody>
      </p:sp>
      <p:pic>
        <p:nvPicPr>
          <p:cNvPr id="3" name="Immagine 2" descr="Immagine che contiene testo, schermata, Carattere&#10;&#10;Il contenuto generato dall'IA potrebbe non essere corretto.">
            <a:extLst>
              <a:ext uri="{FF2B5EF4-FFF2-40B4-BE49-F238E27FC236}">
                <a16:creationId xmlns:a16="http://schemas.microsoft.com/office/drawing/2014/main" id="{54C6DA0A-41DA-A0A0-349D-97CF8C94B04D}"/>
              </a:ext>
            </a:extLst>
          </p:cNvPr>
          <p:cNvPicPr>
            <a:picLocks noChangeAspect="1"/>
          </p:cNvPicPr>
          <p:nvPr/>
        </p:nvPicPr>
        <p:blipFill>
          <a:blip r:embed="rId3"/>
          <a:stretch>
            <a:fillRect/>
          </a:stretch>
        </p:blipFill>
        <p:spPr>
          <a:xfrm>
            <a:off x="1618838" y="1352380"/>
            <a:ext cx="5906324" cy="2438740"/>
          </a:xfrm>
          <a:prstGeom prst="rect">
            <a:avLst/>
          </a:prstGeom>
        </p:spPr>
      </p:pic>
    </p:spTree>
    <p:extLst>
      <p:ext uri="{BB962C8B-B14F-4D97-AF65-F5344CB8AC3E}">
        <p14:creationId xmlns:p14="http://schemas.microsoft.com/office/powerpoint/2010/main" val="1921039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3">
          <a:extLst>
            <a:ext uri="{FF2B5EF4-FFF2-40B4-BE49-F238E27FC236}">
              <a16:creationId xmlns:a16="http://schemas.microsoft.com/office/drawing/2014/main" id="{F1EFF15C-A29B-92D4-41C5-2D7894094EFF}"/>
            </a:ext>
          </a:extLst>
        </p:cNvPr>
        <p:cNvGrpSpPr/>
        <p:nvPr/>
      </p:nvGrpSpPr>
      <p:grpSpPr>
        <a:xfrm>
          <a:off x="0" y="0"/>
          <a:ext cx="0" cy="0"/>
          <a:chOff x="0" y="0"/>
          <a:chExt cx="0" cy="0"/>
        </a:xfrm>
      </p:grpSpPr>
      <p:sp>
        <p:nvSpPr>
          <p:cNvPr id="749" name="Google Shape;749;p54">
            <a:extLst>
              <a:ext uri="{FF2B5EF4-FFF2-40B4-BE49-F238E27FC236}">
                <a16:creationId xmlns:a16="http://schemas.microsoft.com/office/drawing/2014/main" id="{FE0A2CD4-348C-42E5-FABE-6F05F4F9B4C9}"/>
              </a:ext>
            </a:extLst>
          </p:cNvPr>
          <p:cNvSpPr txBox="1">
            <a:spLocks noGrp="1"/>
          </p:cNvSpPr>
          <p:nvPr>
            <p:ph type="title"/>
          </p:nvPr>
        </p:nvSpPr>
        <p:spPr>
          <a:xfrm>
            <a:off x="845766" y="433894"/>
            <a:ext cx="4543072" cy="638240"/>
          </a:xfrm>
          <a:prstGeom prst="rect">
            <a:avLst/>
          </a:prstGeom>
        </p:spPr>
        <p:txBody>
          <a:bodyPr spcFirstLastPara="1" wrap="square" lIns="91425" tIns="91425" rIns="91425" bIns="91425" anchor="b" anchorCtr="0">
            <a:noAutofit/>
          </a:bodyPr>
          <a:lstStyle/>
          <a:p>
            <a:r>
              <a:rPr lang="en"/>
              <a:t>Example</a:t>
            </a:r>
          </a:p>
        </p:txBody>
      </p:sp>
      <p:pic>
        <p:nvPicPr>
          <p:cNvPr id="3" name="Immagine 2" descr="Immagine che contiene testo, schermata, Carattere&#10;&#10;Il contenuto generato dall'IA potrebbe non essere corretto.">
            <a:extLst>
              <a:ext uri="{FF2B5EF4-FFF2-40B4-BE49-F238E27FC236}">
                <a16:creationId xmlns:a16="http://schemas.microsoft.com/office/drawing/2014/main" id="{6A05251D-AE9B-3E9F-BCD7-9B2F230321EC}"/>
              </a:ext>
            </a:extLst>
          </p:cNvPr>
          <p:cNvPicPr>
            <a:picLocks noChangeAspect="1"/>
          </p:cNvPicPr>
          <p:nvPr/>
        </p:nvPicPr>
        <p:blipFill>
          <a:blip r:embed="rId3"/>
          <a:stretch>
            <a:fillRect/>
          </a:stretch>
        </p:blipFill>
        <p:spPr>
          <a:xfrm>
            <a:off x="2466681" y="1361906"/>
            <a:ext cx="4210638" cy="2419688"/>
          </a:xfrm>
          <a:prstGeom prst="rect">
            <a:avLst/>
          </a:prstGeom>
        </p:spPr>
      </p:pic>
    </p:spTree>
    <p:extLst>
      <p:ext uri="{BB962C8B-B14F-4D97-AF65-F5344CB8AC3E}">
        <p14:creationId xmlns:p14="http://schemas.microsoft.com/office/powerpoint/2010/main" val="1865572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8">
          <a:extLst>
            <a:ext uri="{FF2B5EF4-FFF2-40B4-BE49-F238E27FC236}">
              <a16:creationId xmlns:a16="http://schemas.microsoft.com/office/drawing/2014/main" id="{4891F859-C5AC-8C4E-6EA4-322C88572EA9}"/>
            </a:ext>
          </a:extLst>
        </p:cNvPr>
        <p:cNvGrpSpPr/>
        <p:nvPr/>
      </p:nvGrpSpPr>
      <p:grpSpPr>
        <a:xfrm>
          <a:off x="0" y="0"/>
          <a:ext cx="0" cy="0"/>
          <a:chOff x="0" y="0"/>
          <a:chExt cx="0" cy="0"/>
        </a:xfrm>
      </p:grpSpPr>
      <p:sp>
        <p:nvSpPr>
          <p:cNvPr id="429" name="Google Shape;429;p40">
            <a:extLst>
              <a:ext uri="{FF2B5EF4-FFF2-40B4-BE49-F238E27FC236}">
                <a16:creationId xmlns:a16="http://schemas.microsoft.com/office/drawing/2014/main" id="{3B8624F9-3004-04F0-5BCB-EE6F368FB002}"/>
              </a:ext>
            </a:extLst>
          </p:cNvPr>
          <p:cNvSpPr txBox="1">
            <a:spLocks noGrp="1"/>
          </p:cNvSpPr>
          <p:nvPr>
            <p:ph type="title"/>
          </p:nvPr>
        </p:nvSpPr>
        <p:spPr>
          <a:xfrm>
            <a:off x="713225" y="2974800"/>
            <a:ext cx="4995175" cy="1654087"/>
          </a:xfrm>
          <a:prstGeom prst="rect">
            <a:avLst/>
          </a:prstGeom>
        </p:spPr>
        <p:txBody>
          <a:bodyPr spcFirstLastPara="1" wrap="square" lIns="91425" tIns="91425" rIns="91425" bIns="91425" anchor="b" anchorCtr="0">
            <a:noAutofit/>
          </a:bodyPr>
          <a:lstStyle/>
          <a:p>
            <a:r>
              <a:rPr lang="en"/>
              <a:t>Parallel implementation with MPI</a:t>
            </a:r>
          </a:p>
        </p:txBody>
      </p:sp>
      <p:sp>
        <p:nvSpPr>
          <p:cNvPr id="430" name="Google Shape;430;p40">
            <a:extLst>
              <a:ext uri="{FF2B5EF4-FFF2-40B4-BE49-F238E27FC236}">
                <a16:creationId xmlns:a16="http://schemas.microsoft.com/office/drawing/2014/main" id="{4E59F447-A4FD-98D7-D3F7-C4BDC9B82738}"/>
              </a:ext>
            </a:extLst>
          </p:cNvPr>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grpSp>
        <p:nvGrpSpPr>
          <p:cNvPr id="432" name="Google Shape;432;p40">
            <a:extLst>
              <a:ext uri="{FF2B5EF4-FFF2-40B4-BE49-F238E27FC236}">
                <a16:creationId xmlns:a16="http://schemas.microsoft.com/office/drawing/2014/main" id="{06855813-D46A-F31A-1306-3BE262952E65}"/>
              </a:ext>
            </a:extLst>
          </p:cNvPr>
          <p:cNvGrpSpPr/>
          <p:nvPr/>
        </p:nvGrpSpPr>
        <p:grpSpPr>
          <a:xfrm>
            <a:off x="5104880" y="-153372"/>
            <a:ext cx="4218588" cy="6000577"/>
            <a:chOff x="5104880" y="-153372"/>
            <a:chExt cx="4218588" cy="6000577"/>
          </a:xfrm>
        </p:grpSpPr>
        <p:sp>
          <p:nvSpPr>
            <p:cNvPr id="433" name="Google Shape;433;p40">
              <a:extLst>
                <a:ext uri="{FF2B5EF4-FFF2-40B4-BE49-F238E27FC236}">
                  <a16:creationId xmlns:a16="http://schemas.microsoft.com/office/drawing/2014/main" id="{3EFEE740-A633-1C3A-C4AC-994DE6CF82A6}"/>
                </a:ext>
              </a:extLst>
            </p:cNvPr>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a:extLst>
                <a:ext uri="{FF2B5EF4-FFF2-40B4-BE49-F238E27FC236}">
                  <a16:creationId xmlns:a16="http://schemas.microsoft.com/office/drawing/2014/main" id="{0D17C293-3F90-B8CA-BD84-898B857359B9}"/>
                </a:ext>
              </a:extLst>
            </p:cNvPr>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a:extLst>
                <a:ext uri="{FF2B5EF4-FFF2-40B4-BE49-F238E27FC236}">
                  <a16:creationId xmlns:a16="http://schemas.microsoft.com/office/drawing/2014/main" id="{1D65A81B-80C9-25A7-C1B6-1C8F0FDC139E}"/>
                </a:ext>
              </a:extLst>
            </p:cNvPr>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a:extLst>
                <a:ext uri="{FF2B5EF4-FFF2-40B4-BE49-F238E27FC236}">
                  <a16:creationId xmlns:a16="http://schemas.microsoft.com/office/drawing/2014/main" id="{F820C170-383D-D7F8-C3AF-84FB79C08A16}"/>
                </a:ext>
              </a:extLst>
            </p:cNvPr>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a:extLst>
                <a:ext uri="{FF2B5EF4-FFF2-40B4-BE49-F238E27FC236}">
                  <a16:creationId xmlns:a16="http://schemas.microsoft.com/office/drawing/2014/main" id="{33B1FC68-C7BC-CBF9-30E8-3D0C6AEDDD9D}"/>
                </a:ext>
              </a:extLst>
            </p:cNvPr>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a:extLst>
                <a:ext uri="{FF2B5EF4-FFF2-40B4-BE49-F238E27FC236}">
                  <a16:creationId xmlns:a16="http://schemas.microsoft.com/office/drawing/2014/main" id="{435F42EC-00B3-32B0-659A-ABA18DD44257}"/>
                </a:ext>
              </a:extLst>
            </p:cNvPr>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a:extLst>
                <a:ext uri="{FF2B5EF4-FFF2-40B4-BE49-F238E27FC236}">
                  <a16:creationId xmlns:a16="http://schemas.microsoft.com/office/drawing/2014/main" id="{9BE16C3A-20B4-CB2E-8DA8-9DB5EF5F3AD7}"/>
                </a:ext>
              </a:extLst>
            </p:cNvPr>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a:extLst>
                <a:ext uri="{FF2B5EF4-FFF2-40B4-BE49-F238E27FC236}">
                  <a16:creationId xmlns:a16="http://schemas.microsoft.com/office/drawing/2014/main" id="{871E7CCC-7884-8FF5-15A8-591F2E5968F2}"/>
                </a:ext>
              </a:extLst>
            </p:cNvPr>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a:extLst>
                <a:ext uri="{FF2B5EF4-FFF2-40B4-BE49-F238E27FC236}">
                  <a16:creationId xmlns:a16="http://schemas.microsoft.com/office/drawing/2014/main" id="{B3D8A89D-65D2-CC31-A84B-5726F0CC097E}"/>
                </a:ext>
              </a:extLst>
            </p:cNvPr>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a:extLst>
                <a:ext uri="{FF2B5EF4-FFF2-40B4-BE49-F238E27FC236}">
                  <a16:creationId xmlns:a16="http://schemas.microsoft.com/office/drawing/2014/main" id="{DB7A74F8-16D6-1CC1-E2A9-3CF98DD6950E}"/>
                </a:ext>
              </a:extLst>
            </p:cNvPr>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a:extLst>
                <a:ext uri="{FF2B5EF4-FFF2-40B4-BE49-F238E27FC236}">
                  <a16:creationId xmlns:a16="http://schemas.microsoft.com/office/drawing/2014/main" id="{594B224F-E4C8-EDDF-B22B-4BAB7DD61364}"/>
                </a:ext>
              </a:extLst>
            </p:cNvPr>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a:extLst>
                <a:ext uri="{FF2B5EF4-FFF2-40B4-BE49-F238E27FC236}">
                  <a16:creationId xmlns:a16="http://schemas.microsoft.com/office/drawing/2014/main" id="{89ECD3FB-C619-33B7-0718-8A8AD976E68F}"/>
                </a:ext>
              </a:extLst>
            </p:cNvPr>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a:extLst>
                <a:ext uri="{FF2B5EF4-FFF2-40B4-BE49-F238E27FC236}">
                  <a16:creationId xmlns:a16="http://schemas.microsoft.com/office/drawing/2014/main" id="{5B9FA6F2-7442-89AC-A493-7A0F7C18A7E6}"/>
                </a:ext>
              </a:extLst>
            </p:cNvPr>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a:extLst>
                <a:ext uri="{FF2B5EF4-FFF2-40B4-BE49-F238E27FC236}">
                  <a16:creationId xmlns:a16="http://schemas.microsoft.com/office/drawing/2014/main" id="{2B0E1DD0-6C94-0205-6829-43788701C99B}"/>
                </a:ext>
              </a:extLst>
            </p:cNvPr>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a:extLst>
                <a:ext uri="{FF2B5EF4-FFF2-40B4-BE49-F238E27FC236}">
                  <a16:creationId xmlns:a16="http://schemas.microsoft.com/office/drawing/2014/main" id="{5DAEA1CB-959C-EA7E-5E2C-CBFB3FF08520}"/>
                </a:ext>
              </a:extLst>
            </p:cNvPr>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AE3C8496-9913-9F5A-B0B4-F6CAA0227A0C}"/>
                </a:ext>
              </a:extLst>
            </p:cNvPr>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1C702AD3-6459-607F-F325-9B7BDC4E0385}"/>
                </a:ext>
              </a:extLst>
            </p:cNvPr>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a:extLst>
              <a:ext uri="{FF2B5EF4-FFF2-40B4-BE49-F238E27FC236}">
                <a16:creationId xmlns:a16="http://schemas.microsoft.com/office/drawing/2014/main" id="{C14A3F0E-CD5F-251A-34D0-5791744077B5}"/>
              </a:ext>
            </a:extLst>
          </p:cNvPr>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920277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608" name="Google Shape;966;p62">
            <a:extLst>
              <a:ext uri="{FF2B5EF4-FFF2-40B4-BE49-F238E27FC236}">
                <a16:creationId xmlns:a16="http://schemas.microsoft.com/office/drawing/2014/main" id="{FD3E8D24-5AB5-DEC3-3864-F0A58B183C33}"/>
              </a:ext>
            </a:extLst>
          </p:cNvPr>
          <p:cNvSpPr txBox="1"/>
          <p:nvPr/>
        </p:nvSpPr>
        <p:spPr>
          <a:xfrm>
            <a:off x="1538114" y="1810333"/>
            <a:ext cx="3988752" cy="3397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Bodies are partitioned across processors</a:t>
            </a:r>
            <a:endParaRPr lang="en" sz="1100" dirty="0">
              <a:solidFill>
                <a:schemeClr val="dk1"/>
              </a:solidFill>
              <a:latin typeface="DM Sans"/>
            </a:endParaRPr>
          </a:p>
        </p:txBody>
      </p:sp>
      <p:sp>
        <p:nvSpPr>
          <p:cNvPr id="611" name="Google Shape;969;p62">
            <a:extLst>
              <a:ext uri="{FF2B5EF4-FFF2-40B4-BE49-F238E27FC236}">
                <a16:creationId xmlns:a16="http://schemas.microsoft.com/office/drawing/2014/main" id="{CE125709-5BF7-EDBB-66F3-695DB2AA7225}"/>
              </a:ext>
            </a:extLst>
          </p:cNvPr>
          <p:cNvSpPr txBox="1"/>
          <p:nvPr/>
        </p:nvSpPr>
        <p:spPr>
          <a:xfrm>
            <a:off x="757316" y="773330"/>
            <a:ext cx="4769550" cy="88654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a:solidFill>
                  <a:schemeClr val="dk1"/>
                </a:solidFill>
                <a:latin typeface="Outfit"/>
                <a:ea typeface="Outfit"/>
                <a:cs typeface="Outfit"/>
                <a:sym typeface="Outfit"/>
              </a:rPr>
              <a:t>In parallel environment</a:t>
            </a:r>
            <a:endParaRPr sz="2400" b="1">
              <a:solidFill>
                <a:schemeClr val="dk1"/>
              </a:solidFill>
              <a:latin typeface="Outfit"/>
              <a:ea typeface="Outfit"/>
              <a:cs typeface="Outfit"/>
              <a:sym typeface="Outfit"/>
            </a:endParaRPr>
          </a:p>
        </p:txBody>
      </p:sp>
      <p:cxnSp>
        <p:nvCxnSpPr>
          <p:cNvPr id="613" name="Google Shape;971;p62">
            <a:extLst>
              <a:ext uri="{FF2B5EF4-FFF2-40B4-BE49-F238E27FC236}">
                <a16:creationId xmlns:a16="http://schemas.microsoft.com/office/drawing/2014/main" id="{6623D01A-B9A5-6001-40DA-C5F44D9DFA46}"/>
              </a:ext>
            </a:extLst>
          </p:cNvPr>
          <p:cNvCxnSpPr>
            <a:cxnSpLocks/>
          </p:cNvCxnSpPr>
          <p:nvPr/>
        </p:nvCxnSpPr>
        <p:spPr>
          <a:xfrm>
            <a:off x="354227" y="2549795"/>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616" name="Google Shape;972;p62">
            <a:extLst>
              <a:ext uri="{FF2B5EF4-FFF2-40B4-BE49-F238E27FC236}">
                <a16:creationId xmlns:a16="http://schemas.microsoft.com/office/drawing/2014/main" id="{CBEF25DE-DBA6-5C0A-344E-CE79F8876768}"/>
              </a:ext>
            </a:extLst>
          </p:cNvPr>
          <p:cNvCxnSpPr>
            <a:cxnSpLocks/>
          </p:cNvCxnSpPr>
          <p:nvPr/>
        </p:nvCxnSpPr>
        <p:spPr>
          <a:xfrm>
            <a:off x="757316" y="1216603"/>
            <a:ext cx="721570" cy="3454269"/>
          </a:xfrm>
          <a:prstGeom prst="bentConnector3">
            <a:avLst>
              <a:gd name="adj1" fmla="val -56152"/>
            </a:avLst>
          </a:prstGeom>
          <a:noFill/>
          <a:ln w="9525" cap="flat" cmpd="sng">
            <a:solidFill>
              <a:schemeClr val="dk1"/>
            </a:solidFill>
            <a:prstDash val="solid"/>
            <a:round/>
            <a:headEnd type="none" w="med" len="med"/>
            <a:tailEnd type="triangle" w="med" len="med"/>
          </a:ln>
        </p:spPr>
      </p:cxnSp>
      <p:cxnSp>
        <p:nvCxnSpPr>
          <p:cNvPr id="28" name="Google Shape;971;p62">
            <a:extLst>
              <a:ext uri="{FF2B5EF4-FFF2-40B4-BE49-F238E27FC236}">
                <a16:creationId xmlns:a16="http://schemas.microsoft.com/office/drawing/2014/main" id="{635CED39-8520-1842-6169-C308C48E2C1E}"/>
              </a:ext>
            </a:extLst>
          </p:cNvPr>
          <p:cNvCxnSpPr>
            <a:cxnSpLocks/>
          </p:cNvCxnSpPr>
          <p:nvPr/>
        </p:nvCxnSpPr>
        <p:spPr>
          <a:xfrm>
            <a:off x="354227" y="1976922"/>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29" name="Google Shape;971;p62">
            <a:extLst>
              <a:ext uri="{FF2B5EF4-FFF2-40B4-BE49-F238E27FC236}">
                <a16:creationId xmlns:a16="http://schemas.microsoft.com/office/drawing/2014/main" id="{20312E50-7CA5-32A7-FF1C-CE61F0053B75}"/>
              </a:ext>
            </a:extLst>
          </p:cNvPr>
          <p:cNvCxnSpPr>
            <a:cxnSpLocks/>
          </p:cNvCxnSpPr>
          <p:nvPr/>
        </p:nvCxnSpPr>
        <p:spPr>
          <a:xfrm>
            <a:off x="354227" y="3227777"/>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31" name="Google Shape;971;p62">
            <a:extLst>
              <a:ext uri="{FF2B5EF4-FFF2-40B4-BE49-F238E27FC236}">
                <a16:creationId xmlns:a16="http://schemas.microsoft.com/office/drawing/2014/main" id="{911F3750-427A-3DDC-A6F2-9C1820BAF751}"/>
              </a:ext>
            </a:extLst>
          </p:cNvPr>
          <p:cNvCxnSpPr>
            <a:cxnSpLocks/>
          </p:cNvCxnSpPr>
          <p:nvPr/>
        </p:nvCxnSpPr>
        <p:spPr>
          <a:xfrm>
            <a:off x="354227" y="3930251"/>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5">
          <a:extLst>
            <a:ext uri="{FF2B5EF4-FFF2-40B4-BE49-F238E27FC236}">
              <a16:creationId xmlns:a16="http://schemas.microsoft.com/office/drawing/2014/main" id="{BCDD04E5-4AC0-2565-B499-D3CFA1CE200D}"/>
            </a:ext>
          </a:extLst>
        </p:cNvPr>
        <p:cNvGrpSpPr/>
        <p:nvPr/>
      </p:nvGrpSpPr>
      <p:grpSpPr>
        <a:xfrm>
          <a:off x="0" y="0"/>
          <a:ext cx="0" cy="0"/>
          <a:chOff x="0" y="0"/>
          <a:chExt cx="0" cy="0"/>
        </a:xfrm>
      </p:grpSpPr>
      <p:sp>
        <p:nvSpPr>
          <p:cNvPr id="608" name="Google Shape;966;p62">
            <a:extLst>
              <a:ext uri="{FF2B5EF4-FFF2-40B4-BE49-F238E27FC236}">
                <a16:creationId xmlns:a16="http://schemas.microsoft.com/office/drawing/2014/main" id="{27E31EB4-4AC2-E1C0-2219-93687BC76916}"/>
              </a:ext>
            </a:extLst>
          </p:cNvPr>
          <p:cNvSpPr txBox="1"/>
          <p:nvPr/>
        </p:nvSpPr>
        <p:spPr>
          <a:xfrm>
            <a:off x="1538114" y="1810333"/>
            <a:ext cx="3988752" cy="3397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Bodies are partitioned across processors</a:t>
            </a:r>
            <a:endParaRPr lang="en" sz="1100" dirty="0">
              <a:solidFill>
                <a:schemeClr val="dk1"/>
              </a:solidFill>
              <a:latin typeface="DM Sans"/>
            </a:endParaRPr>
          </a:p>
        </p:txBody>
      </p:sp>
      <p:sp>
        <p:nvSpPr>
          <p:cNvPr id="611" name="Google Shape;969;p62">
            <a:extLst>
              <a:ext uri="{FF2B5EF4-FFF2-40B4-BE49-F238E27FC236}">
                <a16:creationId xmlns:a16="http://schemas.microsoft.com/office/drawing/2014/main" id="{E6E0C95D-6708-3E91-8985-12E03EBED72D}"/>
              </a:ext>
            </a:extLst>
          </p:cNvPr>
          <p:cNvSpPr txBox="1"/>
          <p:nvPr/>
        </p:nvSpPr>
        <p:spPr>
          <a:xfrm>
            <a:off x="757316" y="773330"/>
            <a:ext cx="4769550" cy="88654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a:solidFill>
                  <a:schemeClr val="dk1"/>
                </a:solidFill>
                <a:latin typeface="Outfit"/>
                <a:ea typeface="Outfit"/>
                <a:cs typeface="Outfit"/>
                <a:sym typeface="Outfit"/>
              </a:rPr>
              <a:t>In parallel environment</a:t>
            </a:r>
            <a:endParaRPr sz="2400" b="1">
              <a:solidFill>
                <a:schemeClr val="dk1"/>
              </a:solidFill>
              <a:latin typeface="Outfit"/>
              <a:ea typeface="Outfit"/>
              <a:cs typeface="Outfit"/>
              <a:sym typeface="Outfit"/>
            </a:endParaRPr>
          </a:p>
        </p:txBody>
      </p:sp>
      <p:cxnSp>
        <p:nvCxnSpPr>
          <p:cNvPr id="613" name="Google Shape;971;p62">
            <a:extLst>
              <a:ext uri="{FF2B5EF4-FFF2-40B4-BE49-F238E27FC236}">
                <a16:creationId xmlns:a16="http://schemas.microsoft.com/office/drawing/2014/main" id="{A2CE147A-D343-81B7-82B5-5B29C9D9019A}"/>
              </a:ext>
            </a:extLst>
          </p:cNvPr>
          <p:cNvCxnSpPr>
            <a:cxnSpLocks/>
            <a:endCxn id="10" idx="1"/>
          </p:cNvCxnSpPr>
          <p:nvPr/>
        </p:nvCxnSpPr>
        <p:spPr>
          <a:xfrm>
            <a:off x="354227" y="2549795"/>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616" name="Google Shape;972;p62">
            <a:extLst>
              <a:ext uri="{FF2B5EF4-FFF2-40B4-BE49-F238E27FC236}">
                <a16:creationId xmlns:a16="http://schemas.microsoft.com/office/drawing/2014/main" id="{96448D3E-F54D-EA59-E460-14AB0A78530C}"/>
              </a:ext>
            </a:extLst>
          </p:cNvPr>
          <p:cNvCxnSpPr>
            <a:cxnSpLocks/>
          </p:cNvCxnSpPr>
          <p:nvPr/>
        </p:nvCxnSpPr>
        <p:spPr>
          <a:xfrm>
            <a:off x="757316" y="1216603"/>
            <a:ext cx="721570" cy="3454269"/>
          </a:xfrm>
          <a:prstGeom prst="bentConnector3">
            <a:avLst>
              <a:gd name="adj1" fmla="val -56152"/>
            </a:avLst>
          </a:prstGeom>
          <a:noFill/>
          <a:ln w="9525" cap="flat" cmpd="sng">
            <a:solidFill>
              <a:schemeClr val="dk1"/>
            </a:solidFill>
            <a:prstDash val="solid"/>
            <a:round/>
            <a:headEnd type="none" w="med" len="med"/>
            <a:tailEnd type="triangle" w="med" len="med"/>
          </a:ln>
        </p:spPr>
      </p:cxnSp>
      <p:sp>
        <p:nvSpPr>
          <p:cNvPr id="10" name="Google Shape;966;p62">
            <a:extLst>
              <a:ext uri="{FF2B5EF4-FFF2-40B4-BE49-F238E27FC236}">
                <a16:creationId xmlns:a16="http://schemas.microsoft.com/office/drawing/2014/main" id="{550EF1F9-3DF5-0276-2B2E-2F6EB92757AD}"/>
              </a:ext>
            </a:extLst>
          </p:cNvPr>
          <p:cNvSpPr txBox="1"/>
          <p:nvPr/>
        </p:nvSpPr>
        <p:spPr>
          <a:xfrm>
            <a:off x="1538114" y="2315087"/>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Each process handles local_count bodies where local_count = NUM_BODIES / num_processes + remainder</a:t>
            </a:r>
            <a:endParaRPr lang="en" sz="1100" dirty="0">
              <a:solidFill>
                <a:schemeClr val="dk1"/>
              </a:solidFill>
              <a:latin typeface="DM Sans"/>
            </a:endParaRPr>
          </a:p>
        </p:txBody>
      </p:sp>
      <p:cxnSp>
        <p:nvCxnSpPr>
          <p:cNvPr id="28" name="Google Shape;971;p62">
            <a:extLst>
              <a:ext uri="{FF2B5EF4-FFF2-40B4-BE49-F238E27FC236}">
                <a16:creationId xmlns:a16="http://schemas.microsoft.com/office/drawing/2014/main" id="{FD1D525C-FE27-A166-3D0E-1EAFD5B0936D}"/>
              </a:ext>
            </a:extLst>
          </p:cNvPr>
          <p:cNvCxnSpPr>
            <a:cxnSpLocks/>
          </p:cNvCxnSpPr>
          <p:nvPr/>
        </p:nvCxnSpPr>
        <p:spPr>
          <a:xfrm>
            <a:off x="354227" y="1976922"/>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29" name="Google Shape;971;p62">
            <a:extLst>
              <a:ext uri="{FF2B5EF4-FFF2-40B4-BE49-F238E27FC236}">
                <a16:creationId xmlns:a16="http://schemas.microsoft.com/office/drawing/2014/main" id="{AFB3BB28-ACF0-7BAF-6D28-785A97280477}"/>
              </a:ext>
            </a:extLst>
          </p:cNvPr>
          <p:cNvCxnSpPr>
            <a:cxnSpLocks/>
          </p:cNvCxnSpPr>
          <p:nvPr/>
        </p:nvCxnSpPr>
        <p:spPr>
          <a:xfrm>
            <a:off x="354227" y="3227777"/>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31" name="Google Shape;971;p62">
            <a:extLst>
              <a:ext uri="{FF2B5EF4-FFF2-40B4-BE49-F238E27FC236}">
                <a16:creationId xmlns:a16="http://schemas.microsoft.com/office/drawing/2014/main" id="{33EBBB7C-CD1E-D449-E6D9-95E999372E20}"/>
              </a:ext>
            </a:extLst>
          </p:cNvPr>
          <p:cNvCxnSpPr>
            <a:cxnSpLocks/>
          </p:cNvCxnSpPr>
          <p:nvPr/>
        </p:nvCxnSpPr>
        <p:spPr>
          <a:xfrm>
            <a:off x="354227" y="3930251"/>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805532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5">
          <a:extLst>
            <a:ext uri="{FF2B5EF4-FFF2-40B4-BE49-F238E27FC236}">
              <a16:creationId xmlns:a16="http://schemas.microsoft.com/office/drawing/2014/main" id="{3B0262A8-BBA0-7EE3-73B5-20D34845331B}"/>
            </a:ext>
          </a:extLst>
        </p:cNvPr>
        <p:cNvGrpSpPr/>
        <p:nvPr/>
      </p:nvGrpSpPr>
      <p:grpSpPr>
        <a:xfrm>
          <a:off x="0" y="0"/>
          <a:ext cx="0" cy="0"/>
          <a:chOff x="0" y="0"/>
          <a:chExt cx="0" cy="0"/>
        </a:xfrm>
      </p:grpSpPr>
      <p:sp>
        <p:nvSpPr>
          <p:cNvPr id="608" name="Google Shape;966;p62">
            <a:extLst>
              <a:ext uri="{FF2B5EF4-FFF2-40B4-BE49-F238E27FC236}">
                <a16:creationId xmlns:a16="http://schemas.microsoft.com/office/drawing/2014/main" id="{6A9C8981-C860-DFC3-8C5F-6FD6F68BA7E9}"/>
              </a:ext>
            </a:extLst>
          </p:cNvPr>
          <p:cNvSpPr txBox="1"/>
          <p:nvPr/>
        </p:nvSpPr>
        <p:spPr>
          <a:xfrm>
            <a:off x="1538114" y="1810333"/>
            <a:ext cx="3988752" cy="3397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Bodies are partitioned across processors</a:t>
            </a:r>
            <a:endParaRPr lang="en" sz="1100" dirty="0">
              <a:solidFill>
                <a:schemeClr val="dk1"/>
              </a:solidFill>
              <a:latin typeface="DM Sans"/>
            </a:endParaRPr>
          </a:p>
        </p:txBody>
      </p:sp>
      <p:sp>
        <p:nvSpPr>
          <p:cNvPr id="611" name="Google Shape;969;p62">
            <a:extLst>
              <a:ext uri="{FF2B5EF4-FFF2-40B4-BE49-F238E27FC236}">
                <a16:creationId xmlns:a16="http://schemas.microsoft.com/office/drawing/2014/main" id="{0805E16D-4480-4F6E-C976-D0CA87C9B237}"/>
              </a:ext>
            </a:extLst>
          </p:cNvPr>
          <p:cNvSpPr txBox="1"/>
          <p:nvPr/>
        </p:nvSpPr>
        <p:spPr>
          <a:xfrm>
            <a:off x="757316" y="773330"/>
            <a:ext cx="4769550" cy="88654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a:solidFill>
                  <a:schemeClr val="dk1"/>
                </a:solidFill>
                <a:latin typeface="Outfit"/>
                <a:ea typeface="Outfit"/>
                <a:cs typeface="Outfit"/>
                <a:sym typeface="Outfit"/>
              </a:rPr>
              <a:t>In parallel environment</a:t>
            </a:r>
            <a:endParaRPr sz="2400" b="1">
              <a:solidFill>
                <a:schemeClr val="dk1"/>
              </a:solidFill>
              <a:latin typeface="Outfit"/>
              <a:ea typeface="Outfit"/>
              <a:cs typeface="Outfit"/>
              <a:sym typeface="Outfit"/>
            </a:endParaRPr>
          </a:p>
        </p:txBody>
      </p:sp>
      <p:cxnSp>
        <p:nvCxnSpPr>
          <p:cNvPr id="613" name="Google Shape;971;p62">
            <a:extLst>
              <a:ext uri="{FF2B5EF4-FFF2-40B4-BE49-F238E27FC236}">
                <a16:creationId xmlns:a16="http://schemas.microsoft.com/office/drawing/2014/main" id="{FE794407-CAAA-2E7A-1BA8-07F288F02D3C}"/>
              </a:ext>
            </a:extLst>
          </p:cNvPr>
          <p:cNvCxnSpPr>
            <a:cxnSpLocks/>
            <a:endCxn id="10" idx="1"/>
          </p:cNvCxnSpPr>
          <p:nvPr/>
        </p:nvCxnSpPr>
        <p:spPr>
          <a:xfrm>
            <a:off x="354227" y="2549795"/>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616" name="Google Shape;972;p62">
            <a:extLst>
              <a:ext uri="{FF2B5EF4-FFF2-40B4-BE49-F238E27FC236}">
                <a16:creationId xmlns:a16="http://schemas.microsoft.com/office/drawing/2014/main" id="{C4B4A173-EC54-35D0-CF5E-CD59D2581AC5}"/>
              </a:ext>
            </a:extLst>
          </p:cNvPr>
          <p:cNvCxnSpPr>
            <a:cxnSpLocks/>
          </p:cNvCxnSpPr>
          <p:nvPr/>
        </p:nvCxnSpPr>
        <p:spPr>
          <a:xfrm>
            <a:off x="757316" y="1216603"/>
            <a:ext cx="721570" cy="3454269"/>
          </a:xfrm>
          <a:prstGeom prst="bentConnector3">
            <a:avLst>
              <a:gd name="adj1" fmla="val -56152"/>
            </a:avLst>
          </a:prstGeom>
          <a:noFill/>
          <a:ln w="9525" cap="flat" cmpd="sng">
            <a:solidFill>
              <a:schemeClr val="dk1"/>
            </a:solidFill>
            <a:prstDash val="solid"/>
            <a:round/>
            <a:headEnd type="none" w="med" len="med"/>
            <a:tailEnd type="triangle" w="med" len="med"/>
          </a:ln>
        </p:spPr>
      </p:cxnSp>
      <p:sp>
        <p:nvSpPr>
          <p:cNvPr id="10" name="Google Shape;966;p62">
            <a:extLst>
              <a:ext uri="{FF2B5EF4-FFF2-40B4-BE49-F238E27FC236}">
                <a16:creationId xmlns:a16="http://schemas.microsoft.com/office/drawing/2014/main" id="{AD1931E4-9534-979B-D892-CE9A3B38120B}"/>
              </a:ext>
            </a:extLst>
          </p:cNvPr>
          <p:cNvSpPr txBox="1"/>
          <p:nvPr/>
        </p:nvSpPr>
        <p:spPr>
          <a:xfrm>
            <a:off x="1538114" y="2315087"/>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Each process handles local_count bodies where local_count = NUM_BODIES / num_processes + remainder</a:t>
            </a:r>
            <a:endParaRPr lang="en" sz="1100" dirty="0">
              <a:solidFill>
                <a:schemeClr val="dk1"/>
              </a:solidFill>
              <a:latin typeface="DM Sans"/>
            </a:endParaRPr>
          </a:p>
        </p:txBody>
      </p:sp>
      <p:cxnSp>
        <p:nvCxnSpPr>
          <p:cNvPr id="28" name="Google Shape;971;p62">
            <a:extLst>
              <a:ext uri="{FF2B5EF4-FFF2-40B4-BE49-F238E27FC236}">
                <a16:creationId xmlns:a16="http://schemas.microsoft.com/office/drawing/2014/main" id="{C9D11B48-5209-EB23-E35A-D721C07F1D47}"/>
              </a:ext>
            </a:extLst>
          </p:cNvPr>
          <p:cNvCxnSpPr>
            <a:cxnSpLocks/>
          </p:cNvCxnSpPr>
          <p:nvPr/>
        </p:nvCxnSpPr>
        <p:spPr>
          <a:xfrm>
            <a:off x="354227" y="1976922"/>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29" name="Google Shape;971;p62">
            <a:extLst>
              <a:ext uri="{FF2B5EF4-FFF2-40B4-BE49-F238E27FC236}">
                <a16:creationId xmlns:a16="http://schemas.microsoft.com/office/drawing/2014/main" id="{41D947F3-9ECA-DF8A-D488-068574A10855}"/>
              </a:ext>
            </a:extLst>
          </p:cNvPr>
          <p:cNvCxnSpPr>
            <a:cxnSpLocks/>
            <a:endCxn id="30" idx="1"/>
          </p:cNvCxnSpPr>
          <p:nvPr/>
        </p:nvCxnSpPr>
        <p:spPr>
          <a:xfrm>
            <a:off x="354227" y="3227777"/>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sp>
        <p:nvSpPr>
          <p:cNvPr id="30" name="Google Shape;966;p62">
            <a:extLst>
              <a:ext uri="{FF2B5EF4-FFF2-40B4-BE49-F238E27FC236}">
                <a16:creationId xmlns:a16="http://schemas.microsoft.com/office/drawing/2014/main" id="{91FB92DA-8E60-8845-2F57-55F5DE489E70}"/>
              </a:ext>
            </a:extLst>
          </p:cNvPr>
          <p:cNvSpPr txBox="1"/>
          <p:nvPr/>
        </p:nvSpPr>
        <p:spPr>
          <a:xfrm>
            <a:off x="1538114" y="2993069"/>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Use of MPI  custom datatype for communication (MPI_Bcast, MPI_Scatterv, MPI_Gatherv)</a:t>
            </a:r>
            <a:endParaRPr lang="en" sz="1100" dirty="0">
              <a:solidFill>
                <a:schemeClr val="dk1"/>
              </a:solidFill>
              <a:latin typeface="DM Sans"/>
            </a:endParaRPr>
          </a:p>
        </p:txBody>
      </p:sp>
      <p:cxnSp>
        <p:nvCxnSpPr>
          <p:cNvPr id="31" name="Google Shape;971;p62">
            <a:extLst>
              <a:ext uri="{FF2B5EF4-FFF2-40B4-BE49-F238E27FC236}">
                <a16:creationId xmlns:a16="http://schemas.microsoft.com/office/drawing/2014/main" id="{D9A8DA89-FD66-D290-9383-63E5ADF301AF}"/>
              </a:ext>
            </a:extLst>
          </p:cNvPr>
          <p:cNvCxnSpPr>
            <a:cxnSpLocks/>
          </p:cNvCxnSpPr>
          <p:nvPr/>
        </p:nvCxnSpPr>
        <p:spPr>
          <a:xfrm>
            <a:off x="354227" y="3930251"/>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2942877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5">
          <a:extLst>
            <a:ext uri="{FF2B5EF4-FFF2-40B4-BE49-F238E27FC236}">
              <a16:creationId xmlns:a16="http://schemas.microsoft.com/office/drawing/2014/main" id="{2B297DC7-61A4-7900-256F-CCC2278D7A8F}"/>
            </a:ext>
          </a:extLst>
        </p:cNvPr>
        <p:cNvGrpSpPr/>
        <p:nvPr/>
      </p:nvGrpSpPr>
      <p:grpSpPr>
        <a:xfrm>
          <a:off x="0" y="0"/>
          <a:ext cx="0" cy="0"/>
          <a:chOff x="0" y="0"/>
          <a:chExt cx="0" cy="0"/>
        </a:xfrm>
      </p:grpSpPr>
      <p:sp>
        <p:nvSpPr>
          <p:cNvPr id="608" name="Google Shape;966;p62">
            <a:extLst>
              <a:ext uri="{FF2B5EF4-FFF2-40B4-BE49-F238E27FC236}">
                <a16:creationId xmlns:a16="http://schemas.microsoft.com/office/drawing/2014/main" id="{273E4A8C-9DA0-0511-4D8D-3B69667BC99D}"/>
              </a:ext>
            </a:extLst>
          </p:cNvPr>
          <p:cNvSpPr txBox="1"/>
          <p:nvPr/>
        </p:nvSpPr>
        <p:spPr>
          <a:xfrm>
            <a:off x="1538114" y="1810333"/>
            <a:ext cx="3988752" cy="3397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Bodies are partitioned across processors</a:t>
            </a:r>
            <a:endParaRPr lang="en" sz="1100" dirty="0">
              <a:solidFill>
                <a:schemeClr val="dk1"/>
              </a:solidFill>
              <a:latin typeface="DM Sans"/>
            </a:endParaRPr>
          </a:p>
        </p:txBody>
      </p:sp>
      <p:sp>
        <p:nvSpPr>
          <p:cNvPr id="611" name="Google Shape;969;p62">
            <a:extLst>
              <a:ext uri="{FF2B5EF4-FFF2-40B4-BE49-F238E27FC236}">
                <a16:creationId xmlns:a16="http://schemas.microsoft.com/office/drawing/2014/main" id="{CAD632E3-7C8F-84C9-B994-E45D602BCD90}"/>
              </a:ext>
            </a:extLst>
          </p:cNvPr>
          <p:cNvSpPr txBox="1"/>
          <p:nvPr/>
        </p:nvSpPr>
        <p:spPr>
          <a:xfrm>
            <a:off x="757316" y="773330"/>
            <a:ext cx="4769550" cy="88654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a:solidFill>
                  <a:schemeClr val="dk1"/>
                </a:solidFill>
                <a:latin typeface="Outfit"/>
                <a:ea typeface="Outfit"/>
                <a:cs typeface="Outfit"/>
                <a:sym typeface="Outfit"/>
              </a:rPr>
              <a:t>In parallel environment</a:t>
            </a:r>
            <a:endParaRPr sz="2400" b="1">
              <a:solidFill>
                <a:schemeClr val="dk1"/>
              </a:solidFill>
              <a:latin typeface="Outfit"/>
              <a:ea typeface="Outfit"/>
              <a:cs typeface="Outfit"/>
              <a:sym typeface="Outfit"/>
            </a:endParaRPr>
          </a:p>
        </p:txBody>
      </p:sp>
      <p:cxnSp>
        <p:nvCxnSpPr>
          <p:cNvPr id="613" name="Google Shape;971;p62">
            <a:extLst>
              <a:ext uri="{FF2B5EF4-FFF2-40B4-BE49-F238E27FC236}">
                <a16:creationId xmlns:a16="http://schemas.microsoft.com/office/drawing/2014/main" id="{59DFA9B0-FEA5-A9DA-2F6F-DBCF3293E319}"/>
              </a:ext>
            </a:extLst>
          </p:cNvPr>
          <p:cNvCxnSpPr>
            <a:cxnSpLocks/>
            <a:endCxn id="10" idx="1"/>
          </p:cNvCxnSpPr>
          <p:nvPr/>
        </p:nvCxnSpPr>
        <p:spPr>
          <a:xfrm>
            <a:off x="354227" y="2549795"/>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616" name="Google Shape;972;p62">
            <a:extLst>
              <a:ext uri="{FF2B5EF4-FFF2-40B4-BE49-F238E27FC236}">
                <a16:creationId xmlns:a16="http://schemas.microsoft.com/office/drawing/2014/main" id="{D3561601-6144-240B-D02F-C183003964CD}"/>
              </a:ext>
            </a:extLst>
          </p:cNvPr>
          <p:cNvCxnSpPr>
            <a:cxnSpLocks/>
          </p:cNvCxnSpPr>
          <p:nvPr/>
        </p:nvCxnSpPr>
        <p:spPr>
          <a:xfrm>
            <a:off x="757316" y="1216603"/>
            <a:ext cx="721570" cy="3454269"/>
          </a:xfrm>
          <a:prstGeom prst="bentConnector3">
            <a:avLst>
              <a:gd name="adj1" fmla="val -56152"/>
            </a:avLst>
          </a:prstGeom>
          <a:noFill/>
          <a:ln w="9525" cap="flat" cmpd="sng">
            <a:solidFill>
              <a:schemeClr val="dk1"/>
            </a:solidFill>
            <a:prstDash val="solid"/>
            <a:round/>
            <a:headEnd type="none" w="med" len="med"/>
            <a:tailEnd type="triangle" w="med" len="med"/>
          </a:ln>
        </p:spPr>
      </p:cxnSp>
      <p:sp>
        <p:nvSpPr>
          <p:cNvPr id="10" name="Google Shape;966;p62">
            <a:extLst>
              <a:ext uri="{FF2B5EF4-FFF2-40B4-BE49-F238E27FC236}">
                <a16:creationId xmlns:a16="http://schemas.microsoft.com/office/drawing/2014/main" id="{97DD5FEB-132E-D06F-191A-27B93AC52987}"/>
              </a:ext>
            </a:extLst>
          </p:cNvPr>
          <p:cNvSpPr txBox="1"/>
          <p:nvPr/>
        </p:nvSpPr>
        <p:spPr>
          <a:xfrm>
            <a:off x="1538114" y="2315087"/>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Each process handles local_count bodies where local_count = NUM_BODIES / num_processes + remainder</a:t>
            </a:r>
            <a:endParaRPr lang="en" sz="1100" dirty="0">
              <a:solidFill>
                <a:schemeClr val="dk1"/>
              </a:solidFill>
              <a:latin typeface="DM Sans"/>
            </a:endParaRPr>
          </a:p>
        </p:txBody>
      </p:sp>
      <p:cxnSp>
        <p:nvCxnSpPr>
          <p:cNvPr id="28" name="Google Shape;971;p62">
            <a:extLst>
              <a:ext uri="{FF2B5EF4-FFF2-40B4-BE49-F238E27FC236}">
                <a16:creationId xmlns:a16="http://schemas.microsoft.com/office/drawing/2014/main" id="{15806178-7B44-7602-CE71-1CC6D31282EB}"/>
              </a:ext>
            </a:extLst>
          </p:cNvPr>
          <p:cNvCxnSpPr>
            <a:cxnSpLocks/>
          </p:cNvCxnSpPr>
          <p:nvPr/>
        </p:nvCxnSpPr>
        <p:spPr>
          <a:xfrm>
            <a:off x="354227" y="1976922"/>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29" name="Google Shape;971;p62">
            <a:extLst>
              <a:ext uri="{FF2B5EF4-FFF2-40B4-BE49-F238E27FC236}">
                <a16:creationId xmlns:a16="http://schemas.microsoft.com/office/drawing/2014/main" id="{9CC50979-BF01-49BF-2B1B-E924976622DF}"/>
              </a:ext>
            </a:extLst>
          </p:cNvPr>
          <p:cNvCxnSpPr>
            <a:cxnSpLocks/>
            <a:endCxn id="30" idx="1"/>
          </p:cNvCxnSpPr>
          <p:nvPr/>
        </p:nvCxnSpPr>
        <p:spPr>
          <a:xfrm>
            <a:off x="354227" y="3227777"/>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sp>
        <p:nvSpPr>
          <p:cNvPr id="30" name="Google Shape;966;p62">
            <a:extLst>
              <a:ext uri="{FF2B5EF4-FFF2-40B4-BE49-F238E27FC236}">
                <a16:creationId xmlns:a16="http://schemas.microsoft.com/office/drawing/2014/main" id="{EDD9A67A-7865-B6E5-0683-F3223E43E98E}"/>
              </a:ext>
            </a:extLst>
          </p:cNvPr>
          <p:cNvSpPr txBox="1"/>
          <p:nvPr/>
        </p:nvSpPr>
        <p:spPr>
          <a:xfrm>
            <a:off x="1538114" y="2993069"/>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Use of MPI  custom datatype for communication (MPI_Bcast, MPI_Scatterv, MPI_Gatherv)</a:t>
            </a:r>
            <a:endParaRPr lang="en" sz="1100" dirty="0">
              <a:solidFill>
                <a:schemeClr val="dk1"/>
              </a:solidFill>
              <a:latin typeface="DM Sans"/>
            </a:endParaRPr>
          </a:p>
        </p:txBody>
      </p:sp>
      <p:cxnSp>
        <p:nvCxnSpPr>
          <p:cNvPr id="31" name="Google Shape;971;p62">
            <a:extLst>
              <a:ext uri="{FF2B5EF4-FFF2-40B4-BE49-F238E27FC236}">
                <a16:creationId xmlns:a16="http://schemas.microsoft.com/office/drawing/2014/main" id="{E1C39DAB-3B98-B3E1-3B5A-9ED8EA8D9371}"/>
              </a:ext>
            </a:extLst>
          </p:cNvPr>
          <p:cNvCxnSpPr>
            <a:cxnSpLocks/>
            <a:endCxn id="32" idx="1"/>
          </p:cNvCxnSpPr>
          <p:nvPr/>
        </p:nvCxnSpPr>
        <p:spPr>
          <a:xfrm>
            <a:off x="354227" y="3930251"/>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sp>
        <p:nvSpPr>
          <p:cNvPr id="32" name="Google Shape;966;p62">
            <a:extLst>
              <a:ext uri="{FF2B5EF4-FFF2-40B4-BE49-F238E27FC236}">
                <a16:creationId xmlns:a16="http://schemas.microsoft.com/office/drawing/2014/main" id="{762AFFC7-143B-BF1C-FB2C-CC14F8F7B0F0}"/>
              </a:ext>
            </a:extLst>
          </p:cNvPr>
          <p:cNvSpPr txBox="1"/>
          <p:nvPr/>
        </p:nvSpPr>
        <p:spPr>
          <a:xfrm>
            <a:off x="1538114" y="3695543"/>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Each processor computes local force calculations and update positions. Final state obtained via gathering all updated bodies to master process.</a:t>
            </a:r>
            <a:endParaRPr lang="en" sz="1100" dirty="0">
              <a:solidFill>
                <a:schemeClr val="dk1"/>
              </a:solidFill>
              <a:latin typeface="DM Sans"/>
            </a:endParaRPr>
          </a:p>
        </p:txBody>
      </p:sp>
    </p:spTree>
    <p:extLst>
      <p:ext uri="{BB962C8B-B14F-4D97-AF65-F5344CB8AC3E}">
        <p14:creationId xmlns:p14="http://schemas.microsoft.com/office/powerpoint/2010/main" val="144916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5">
          <a:extLst>
            <a:ext uri="{FF2B5EF4-FFF2-40B4-BE49-F238E27FC236}">
              <a16:creationId xmlns:a16="http://schemas.microsoft.com/office/drawing/2014/main" id="{2E576507-4072-0C5C-FA03-4E75FBF93A5B}"/>
            </a:ext>
          </a:extLst>
        </p:cNvPr>
        <p:cNvGrpSpPr/>
        <p:nvPr/>
      </p:nvGrpSpPr>
      <p:grpSpPr>
        <a:xfrm>
          <a:off x="0" y="0"/>
          <a:ext cx="0" cy="0"/>
          <a:chOff x="0" y="0"/>
          <a:chExt cx="0" cy="0"/>
        </a:xfrm>
      </p:grpSpPr>
      <p:sp>
        <p:nvSpPr>
          <p:cNvPr id="608" name="Google Shape;966;p62">
            <a:extLst>
              <a:ext uri="{FF2B5EF4-FFF2-40B4-BE49-F238E27FC236}">
                <a16:creationId xmlns:a16="http://schemas.microsoft.com/office/drawing/2014/main" id="{6B1845BF-F9A0-604C-8D4D-2EFF8BB8C1AF}"/>
              </a:ext>
            </a:extLst>
          </p:cNvPr>
          <p:cNvSpPr txBox="1"/>
          <p:nvPr/>
        </p:nvSpPr>
        <p:spPr>
          <a:xfrm>
            <a:off x="1538114" y="1810333"/>
            <a:ext cx="3988752" cy="3397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Bodies are partitioned across processors</a:t>
            </a:r>
            <a:endParaRPr lang="en" sz="1100" dirty="0">
              <a:solidFill>
                <a:schemeClr val="dk1"/>
              </a:solidFill>
              <a:latin typeface="DM Sans"/>
            </a:endParaRPr>
          </a:p>
        </p:txBody>
      </p:sp>
      <p:sp>
        <p:nvSpPr>
          <p:cNvPr id="611" name="Google Shape;969;p62">
            <a:extLst>
              <a:ext uri="{FF2B5EF4-FFF2-40B4-BE49-F238E27FC236}">
                <a16:creationId xmlns:a16="http://schemas.microsoft.com/office/drawing/2014/main" id="{5D7ECECB-A6C7-E52D-2E62-2C3C46C26D2A}"/>
              </a:ext>
            </a:extLst>
          </p:cNvPr>
          <p:cNvSpPr txBox="1"/>
          <p:nvPr/>
        </p:nvSpPr>
        <p:spPr>
          <a:xfrm>
            <a:off x="757316" y="773330"/>
            <a:ext cx="4769550" cy="88654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a:solidFill>
                  <a:schemeClr val="dk1"/>
                </a:solidFill>
                <a:latin typeface="Outfit"/>
                <a:ea typeface="Outfit"/>
                <a:cs typeface="Outfit"/>
                <a:sym typeface="Outfit"/>
              </a:rPr>
              <a:t>In parallel environment</a:t>
            </a:r>
            <a:endParaRPr sz="2400" b="1">
              <a:solidFill>
                <a:schemeClr val="dk1"/>
              </a:solidFill>
              <a:latin typeface="Outfit"/>
              <a:ea typeface="Outfit"/>
              <a:cs typeface="Outfit"/>
              <a:sym typeface="Outfit"/>
            </a:endParaRPr>
          </a:p>
        </p:txBody>
      </p:sp>
      <p:cxnSp>
        <p:nvCxnSpPr>
          <p:cNvPr id="613" name="Google Shape;971;p62">
            <a:extLst>
              <a:ext uri="{FF2B5EF4-FFF2-40B4-BE49-F238E27FC236}">
                <a16:creationId xmlns:a16="http://schemas.microsoft.com/office/drawing/2014/main" id="{C9EB6B37-ACEF-F089-D716-245CCF808CCB}"/>
              </a:ext>
            </a:extLst>
          </p:cNvPr>
          <p:cNvCxnSpPr>
            <a:cxnSpLocks/>
            <a:endCxn id="10" idx="1"/>
          </p:cNvCxnSpPr>
          <p:nvPr/>
        </p:nvCxnSpPr>
        <p:spPr>
          <a:xfrm>
            <a:off x="354227" y="2549795"/>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616" name="Google Shape;972;p62">
            <a:extLst>
              <a:ext uri="{FF2B5EF4-FFF2-40B4-BE49-F238E27FC236}">
                <a16:creationId xmlns:a16="http://schemas.microsoft.com/office/drawing/2014/main" id="{F97FCE6C-4E07-310B-A115-00DF93DAF421}"/>
              </a:ext>
            </a:extLst>
          </p:cNvPr>
          <p:cNvCxnSpPr>
            <a:cxnSpLocks/>
          </p:cNvCxnSpPr>
          <p:nvPr/>
        </p:nvCxnSpPr>
        <p:spPr>
          <a:xfrm>
            <a:off x="757316" y="1216603"/>
            <a:ext cx="721570" cy="3454269"/>
          </a:xfrm>
          <a:prstGeom prst="bentConnector3">
            <a:avLst>
              <a:gd name="adj1" fmla="val -56152"/>
            </a:avLst>
          </a:prstGeom>
          <a:noFill/>
          <a:ln w="9525" cap="flat" cmpd="sng">
            <a:solidFill>
              <a:schemeClr val="dk1"/>
            </a:solidFill>
            <a:prstDash val="solid"/>
            <a:round/>
            <a:headEnd type="none" w="med" len="med"/>
            <a:tailEnd type="triangle" w="med" len="med"/>
          </a:ln>
        </p:spPr>
      </p:cxnSp>
      <p:sp>
        <p:nvSpPr>
          <p:cNvPr id="10" name="Google Shape;966;p62">
            <a:extLst>
              <a:ext uri="{FF2B5EF4-FFF2-40B4-BE49-F238E27FC236}">
                <a16:creationId xmlns:a16="http://schemas.microsoft.com/office/drawing/2014/main" id="{9DA29795-8777-E528-5938-922B4C620D57}"/>
              </a:ext>
            </a:extLst>
          </p:cNvPr>
          <p:cNvSpPr txBox="1"/>
          <p:nvPr/>
        </p:nvSpPr>
        <p:spPr>
          <a:xfrm>
            <a:off x="1538114" y="2315087"/>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Each process handles local_count bodies where local_count = NUM_BODIES / num_processes + remainder</a:t>
            </a:r>
            <a:endParaRPr lang="en" sz="1100" dirty="0">
              <a:solidFill>
                <a:schemeClr val="dk1"/>
              </a:solidFill>
              <a:latin typeface="DM Sans"/>
            </a:endParaRPr>
          </a:p>
        </p:txBody>
      </p:sp>
      <p:cxnSp>
        <p:nvCxnSpPr>
          <p:cNvPr id="28" name="Google Shape;971;p62">
            <a:extLst>
              <a:ext uri="{FF2B5EF4-FFF2-40B4-BE49-F238E27FC236}">
                <a16:creationId xmlns:a16="http://schemas.microsoft.com/office/drawing/2014/main" id="{1C4CBCEB-6226-16BD-20BF-DA46E345D06D}"/>
              </a:ext>
            </a:extLst>
          </p:cNvPr>
          <p:cNvCxnSpPr>
            <a:cxnSpLocks/>
          </p:cNvCxnSpPr>
          <p:nvPr/>
        </p:nvCxnSpPr>
        <p:spPr>
          <a:xfrm>
            <a:off x="354227" y="1976922"/>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29" name="Google Shape;971;p62">
            <a:extLst>
              <a:ext uri="{FF2B5EF4-FFF2-40B4-BE49-F238E27FC236}">
                <a16:creationId xmlns:a16="http://schemas.microsoft.com/office/drawing/2014/main" id="{66D1122C-8D35-6333-7BCD-CF50C1AC71AD}"/>
              </a:ext>
            </a:extLst>
          </p:cNvPr>
          <p:cNvCxnSpPr>
            <a:cxnSpLocks/>
            <a:endCxn id="30" idx="1"/>
          </p:cNvCxnSpPr>
          <p:nvPr/>
        </p:nvCxnSpPr>
        <p:spPr>
          <a:xfrm>
            <a:off x="354227" y="3227777"/>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sp>
        <p:nvSpPr>
          <p:cNvPr id="30" name="Google Shape;966;p62">
            <a:extLst>
              <a:ext uri="{FF2B5EF4-FFF2-40B4-BE49-F238E27FC236}">
                <a16:creationId xmlns:a16="http://schemas.microsoft.com/office/drawing/2014/main" id="{392010F9-55EB-82B8-6A2A-3D620A1B5DC8}"/>
              </a:ext>
            </a:extLst>
          </p:cNvPr>
          <p:cNvSpPr txBox="1"/>
          <p:nvPr/>
        </p:nvSpPr>
        <p:spPr>
          <a:xfrm>
            <a:off x="1538114" y="2993069"/>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Use of MPI  custom datatype for communication (MPI_Bcast, MPI_Scatterv, MPI_Gatherv)</a:t>
            </a:r>
            <a:endParaRPr lang="en" sz="1100" dirty="0">
              <a:solidFill>
                <a:schemeClr val="dk1"/>
              </a:solidFill>
              <a:latin typeface="DM Sans"/>
            </a:endParaRPr>
          </a:p>
        </p:txBody>
      </p:sp>
      <p:cxnSp>
        <p:nvCxnSpPr>
          <p:cNvPr id="31" name="Google Shape;971;p62">
            <a:extLst>
              <a:ext uri="{FF2B5EF4-FFF2-40B4-BE49-F238E27FC236}">
                <a16:creationId xmlns:a16="http://schemas.microsoft.com/office/drawing/2014/main" id="{67103755-4D5F-E4E4-EE01-CE454A71A705}"/>
              </a:ext>
            </a:extLst>
          </p:cNvPr>
          <p:cNvCxnSpPr>
            <a:cxnSpLocks/>
            <a:endCxn id="32" idx="1"/>
          </p:cNvCxnSpPr>
          <p:nvPr/>
        </p:nvCxnSpPr>
        <p:spPr>
          <a:xfrm>
            <a:off x="354227" y="3930251"/>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sp>
        <p:nvSpPr>
          <p:cNvPr id="32" name="Google Shape;966;p62">
            <a:extLst>
              <a:ext uri="{FF2B5EF4-FFF2-40B4-BE49-F238E27FC236}">
                <a16:creationId xmlns:a16="http://schemas.microsoft.com/office/drawing/2014/main" id="{85AF9F0D-FEB5-4F0E-1F20-3D67647C3196}"/>
              </a:ext>
            </a:extLst>
          </p:cNvPr>
          <p:cNvSpPr txBox="1"/>
          <p:nvPr/>
        </p:nvSpPr>
        <p:spPr>
          <a:xfrm>
            <a:off x="1538114" y="3695543"/>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Each processor computes local force calculations and update positions. Final state obtained via gathering all updated bodies to master process.</a:t>
            </a:r>
            <a:endParaRPr lang="en" sz="1100" dirty="0">
              <a:solidFill>
                <a:schemeClr val="dk1"/>
              </a:solidFill>
              <a:latin typeface="DM Sans"/>
            </a:endParaRPr>
          </a:p>
        </p:txBody>
      </p:sp>
      <p:sp>
        <p:nvSpPr>
          <p:cNvPr id="37" name="Google Shape;966;p62">
            <a:extLst>
              <a:ext uri="{FF2B5EF4-FFF2-40B4-BE49-F238E27FC236}">
                <a16:creationId xmlns:a16="http://schemas.microsoft.com/office/drawing/2014/main" id="{8FD7CE9B-7F5E-9143-ECCB-CB1A7498D388}"/>
              </a:ext>
            </a:extLst>
          </p:cNvPr>
          <p:cNvSpPr txBox="1"/>
          <p:nvPr/>
        </p:nvSpPr>
        <p:spPr>
          <a:xfrm>
            <a:off x="1478886" y="4436163"/>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Global data dependency: every process needs all body positions for accurate force calculations</a:t>
            </a:r>
            <a:endParaRPr lang="en" sz="1100" dirty="0">
              <a:solidFill>
                <a:schemeClr val="dk1"/>
              </a:solidFill>
              <a:latin typeface="DM Sans"/>
            </a:endParaRPr>
          </a:p>
        </p:txBody>
      </p:sp>
    </p:spTree>
    <p:extLst>
      <p:ext uri="{BB962C8B-B14F-4D97-AF65-F5344CB8AC3E}">
        <p14:creationId xmlns:p14="http://schemas.microsoft.com/office/powerpoint/2010/main" val="1005039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0"/>
          <p:cNvSpPr txBox="1">
            <a:spLocks noGrp="1"/>
          </p:cNvSpPr>
          <p:nvPr>
            <p:ph type="title"/>
          </p:nvPr>
        </p:nvSpPr>
        <p:spPr>
          <a:xfrm>
            <a:off x="713225" y="2384250"/>
            <a:ext cx="4391925" cy="1654087"/>
          </a:xfrm>
          <a:prstGeom prst="rect">
            <a:avLst/>
          </a:prstGeom>
        </p:spPr>
        <p:txBody>
          <a:bodyPr spcFirstLastPara="1" wrap="square" lIns="91425" tIns="91425" rIns="91425" bIns="91425" anchor="b" anchorCtr="0">
            <a:noAutofit/>
          </a:bodyPr>
          <a:lstStyle/>
          <a:p>
            <a:r>
              <a:rPr lang="en"/>
              <a:t>Introduction and Goals</a:t>
            </a:r>
            <a:endParaRPr/>
          </a:p>
        </p:txBody>
      </p:sp>
      <p:sp>
        <p:nvSpPr>
          <p:cNvPr id="430" name="Google Shape;430;p40"/>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432" name="Google Shape;432;p40"/>
          <p:cNvGrpSpPr/>
          <p:nvPr/>
        </p:nvGrpSpPr>
        <p:grpSpPr>
          <a:xfrm>
            <a:off x="5104880" y="-153372"/>
            <a:ext cx="4218588" cy="6000577"/>
            <a:chOff x="5104880" y="-153372"/>
            <a:chExt cx="4218588" cy="6000577"/>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5">
          <a:extLst>
            <a:ext uri="{FF2B5EF4-FFF2-40B4-BE49-F238E27FC236}">
              <a16:creationId xmlns:a16="http://schemas.microsoft.com/office/drawing/2014/main" id="{9891E9EF-F5F9-0A3B-AA6B-7D18D84A5F89}"/>
            </a:ext>
          </a:extLst>
        </p:cNvPr>
        <p:cNvGrpSpPr/>
        <p:nvPr/>
      </p:nvGrpSpPr>
      <p:grpSpPr>
        <a:xfrm>
          <a:off x="0" y="0"/>
          <a:ext cx="0" cy="0"/>
          <a:chOff x="0" y="0"/>
          <a:chExt cx="0" cy="0"/>
        </a:xfrm>
      </p:grpSpPr>
      <p:sp>
        <p:nvSpPr>
          <p:cNvPr id="608" name="Google Shape;966;p62">
            <a:extLst>
              <a:ext uri="{FF2B5EF4-FFF2-40B4-BE49-F238E27FC236}">
                <a16:creationId xmlns:a16="http://schemas.microsoft.com/office/drawing/2014/main" id="{BB1A5EEF-BEBE-5AFD-A2DC-337E324F1C80}"/>
              </a:ext>
            </a:extLst>
          </p:cNvPr>
          <p:cNvSpPr txBox="1"/>
          <p:nvPr/>
        </p:nvSpPr>
        <p:spPr>
          <a:xfrm>
            <a:off x="1538114" y="1810333"/>
            <a:ext cx="3988752" cy="3397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Bodies are partitioned across processors</a:t>
            </a:r>
            <a:endParaRPr lang="en" sz="1100" dirty="0">
              <a:solidFill>
                <a:schemeClr val="dk1"/>
              </a:solidFill>
              <a:latin typeface="DM Sans"/>
            </a:endParaRPr>
          </a:p>
        </p:txBody>
      </p:sp>
      <p:sp>
        <p:nvSpPr>
          <p:cNvPr id="611" name="Google Shape;969;p62">
            <a:extLst>
              <a:ext uri="{FF2B5EF4-FFF2-40B4-BE49-F238E27FC236}">
                <a16:creationId xmlns:a16="http://schemas.microsoft.com/office/drawing/2014/main" id="{25ED19A5-6D4A-F1FA-3E66-F0517EE3CA9E}"/>
              </a:ext>
            </a:extLst>
          </p:cNvPr>
          <p:cNvSpPr txBox="1"/>
          <p:nvPr/>
        </p:nvSpPr>
        <p:spPr>
          <a:xfrm>
            <a:off x="757316" y="773330"/>
            <a:ext cx="4769550" cy="88654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a:solidFill>
                  <a:schemeClr val="dk1"/>
                </a:solidFill>
                <a:latin typeface="Outfit"/>
                <a:ea typeface="Outfit"/>
                <a:cs typeface="Outfit"/>
                <a:sym typeface="Outfit"/>
              </a:rPr>
              <a:t>In parallel environment</a:t>
            </a:r>
            <a:endParaRPr sz="2400" b="1">
              <a:solidFill>
                <a:schemeClr val="dk1"/>
              </a:solidFill>
              <a:latin typeface="Outfit"/>
              <a:ea typeface="Outfit"/>
              <a:cs typeface="Outfit"/>
              <a:sym typeface="Outfit"/>
            </a:endParaRPr>
          </a:p>
        </p:txBody>
      </p:sp>
      <p:cxnSp>
        <p:nvCxnSpPr>
          <p:cNvPr id="613" name="Google Shape;971;p62">
            <a:extLst>
              <a:ext uri="{FF2B5EF4-FFF2-40B4-BE49-F238E27FC236}">
                <a16:creationId xmlns:a16="http://schemas.microsoft.com/office/drawing/2014/main" id="{6933B1E7-5591-2155-2E86-67117D1CA07B}"/>
              </a:ext>
            </a:extLst>
          </p:cNvPr>
          <p:cNvCxnSpPr>
            <a:cxnSpLocks/>
            <a:endCxn id="10" idx="1"/>
          </p:cNvCxnSpPr>
          <p:nvPr/>
        </p:nvCxnSpPr>
        <p:spPr>
          <a:xfrm>
            <a:off x="354227" y="2549795"/>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616" name="Google Shape;972;p62">
            <a:extLst>
              <a:ext uri="{FF2B5EF4-FFF2-40B4-BE49-F238E27FC236}">
                <a16:creationId xmlns:a16="http://schemas.microsoft.com/office/drawing/2014/main" id="{8987DE42-36EE-CDA4-D765-504E5C2254C6}"/>
              </a:ext>
            </a:extLst>
          </p:cNvPr>
          <p:cNvCxnSpPr>
            <a:cxnSpLocks/>
          </p:cNvCxnSpPr>
          <p:nvPr/>
        </p:nvCxnSpPr>
        <p:spPr>
          <a:xfrm>
            <a:off x="757316" y="1216603"/>
            <a:ext cx="721570" cy="3454269"/>
          </a:xfrm>
          <a:prstGeom prst="bentConnector3">
            <a:avLst>
              <a:gd name="adj1" fmla="val -56152"/>
            </a:avLst>
          </a:prstGeom>
          <a:noFill/>
          <a:ln w="9525" cap="flat" cmpd="sng">
            <a:solidFill>
              <a:schemeClr val="dk1"/>
            </a:solidFill>
            <a:prstDash val="solid"/>
            <a:round/>
            <a:headEnd type="none" w="med" len="med"/>
            <a:tailEnd type="triangle" w="med" len="med"/>
          </a:ln>
        </p:spPr>
      </p:cxnSp>
      <p:sp>
        <p:nvSpPr>
          <p:cNvPr id="10" name="Google Shape;966;p62">
            <a:extLst>
              <a:ext uri="{FF2B5EF4-FFF2-40B4-BE49-F238E27FC236}">
                <a16:creationId xmlns:a16="http://schemas.microsoft.com/office/drawing/2014/main" id="{7ABEB2F7-A2C2-1BD3-A631-A0D8445F7389}"/>
              </a:ext>
            </a:extLst>
          </p:cNvPr>
          <p:cNvSpPr txBox="1"/>
          <p:nvPr/>
        </p:nvSpPr>
        <p:spPr>
          <a:xfrm>
            <a:off x="1538114" y="2315087"/>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Each process handles local_count bodies where local_count = NUM_BODIES / num_processes + remainder</a:t>
            </a:r>
            <a:endParaRPr lang="en" sz="1100" dirty="0">
              <a:solidFill>
                <a:schemeClr val="dk1"/>
              </a:solidFill>
              <a:latin typeface="DM Sans"/>
            </a:endParaRPr>
          </a:p>
        </p:txBody>
      </p:sp>
      <p:cxnSp>
        <p:nvCxnSpPr>
          <p:cNvPr id="28" name="Google Shape;971;p62">
            <a:extLst>
              <a:ext uri="{FF2B5EF4-FFF2-40B4-BE49-F238E27FC236}">
                <a16:creationId xmlns:a16="http://schemas.microsoft.com/office/drawing/2014/main" id="{96A844A9-C76A-14B5-B715-78AB0F363315}"/>
              </a:ext>
            </a:extLst>
          </p:cNvPr>
          <p:cNvCxnSpPr>
            <a:cxnSpLocks/>
          </p:cNvCxnSpPr>
          <p:nvPr/>
        </p:nvCxnSpPr>
        <p:spPr>
          <a:xfrm>
            <a:off x="354227" y="1976922"/>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29" name="Google Shape;971;p62">
            <a:extLst>
              <a:ext uri="{FF2B5EF4-FFF2-40B4-BE49-F238E27FC236}">
                <a16:creationId xmlns:a16="http://schemas.microsoft.com/office/drawing/2014/main" id="{5DFE942F-ED69-AF56-11A0-EBF02A69A586}"/>
              </a:ext>
            </a:extLst>
          </p:cNvPr>
          <p:cNvCxnSpPr>
            <a:cxnSpLocks/>
            <a:endCxn id="30" idx="1"/>
          </p:cNvCxnSpPr>
          <p:nvPr/>
        </p:nvCxnSpPr>
        <p:spPr>
          <a:xfrm>
            <a:off x="354227" y="3227777"/>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sp>
        <p:nvSpPr>
          <p:cNvPr id="30" name="Google Shape;966;p62">
            <a:extLst>
              <a:ext uri="{FF2B5EF4-FFF2-40B4-BE49-F238E27FC236}">
                <a16:creationId xmlns:a16="http://schemas.microsoft.com/office/drawing/2014/main" id="{566BC021-6FD5-6938-D2C9-99FCCC95147B}"/>
              </a:ext>
            </a:extLst>
          </p:cNvPr>
          <p:cNvSpPr txBox="1"/>
          <p:nvPr/>
        </p:nvSpPr>
        <p:spPr>
          <a:xfrm>
            <a:off x="1538114" y="2993069"/>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Use of MPI  custom datatype for communication (MPI_Bcast, MPI_Scatterv, MPI_Gatherv)</a:t>
            </a:r>
            <a:endParaRPr lang="en" sz="1100" dirty="0">
              <a:solidFill>
                <a:schemeClr val="dk1"/>
              </a:solidFill>
              <a:latin typeface="DM Sans"/>
            </a:endParaRPr>
          </a:p>
        </p:txBody>
      </p:sp>
      <p:cxnSp>
        <p:nvCxnSpPr>
          <p:cNvPr id="31" name="Google Shape;971;p62">
            <a:extLst>
              <a:ext uri="{FF2B5EF4-FFF2-40B4-BE49-F238E27FC236}">
                <a16:creationId xmlns:a16="http://schemas.microsoft.com/office/drawing/2014/main" id="{2E24864E-969B-58AB-68B1-027B9D73EAA4}"/>
              </a:ext>
            </a:extLst>
          </p:cNvPr>
          <p:cNvCxnSpPr>
            <a:cxnSpLocks/>
            <a:endCxn id="32" idx="1"/>
          </p:cNvCxnSpPr>
          <p:nvPr/>
        </p:nvCxnSpPr>
        <p:spPr>
          <a:xfrm>
            <a:off x="354227" y="3930251"/>
            <a:ext cx="1183887" cy="1"/>
          </a:xfrm>
          <a:prstGeom prst="bentConnector3">
            <a:avLst>
              <a:gd name="adj1" fmla="val 50000"/>
            </a:avLst>
          </a:prstGeom>
          <a:noFill/>
          <a:ln w="9525" cap="flat" cmpd="sng">
            <a:solidFill>
              <a:schemeClr val="dk1"/>
            </a:solidFill>
            <a:prstDash val="solid"/>
            <a:round/>
            <a:headEnd type="none" w="med" len="med"/>
            <a:tailEnd type="triangle" w="med" len="med"/>
          </a:ln>
        </p:spPr>
      </p:cxnSp>
      <p:sp>
        <p:nvSpPr>
          <p:cNvPr id="32" name="Google Shape;966;p62">
            <a:extLst>
              <a:ext uri="{FF2B5EF4-FFF2-40B4-BE49-F238E27FC236}">
                <a16:creationId xmlns:a16="http://schemas.microsoft.com/office/drawing/2014/main" id="{BC02F69A-566D-F675-ABF7-475BD372383D}"/>
              </a:ext>
            </a:extLst>
          </p:cNvPr>
          <p:cNvSpPr txBox="1"/>
          <p:nvPr/>
        </p:nvSpPr>
        <p:spPr>
          <a:xfrm>
            <a:off x="1538114" y="3695543"/>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Each processor computes local force calculations and update positions. Final state obtained via gathering all updated bodies to master process.</a:t>
            </a:r>
            <a:endParaRPr lang="en" sz="1100" dirty="0">
              <a:solidFill>
                <a:schemeClr val="dk1"/>
              </a:solidFill>
              <a:latin typeface="DM Sans"/>
            </a:endParaRPr>
          </a:p>
        </p:txBody>
      </p:sp>
      <p:sp>
        <p:nvSpPr>
          <p:cNvPr id="37" name="Google Shape;966;p62">
            <a:extLst>
              <a:ext uri="{FF2B5EF4-FFF2-40B4-BE49-F238E27FC236}">
                <a16:creationId xmlns:a16="http://schemas.microsoft.com/office/drawing/2014/main" id="{FE5DC5B9-B533-E8C6-5033-A1C8D73E4CF8}"/>
              </a:ext>
            </a:extLst>
          </p:cNvPr>
          <p:cNvSpPr txBox="1"/>
          <p:nvPr/>
        </p:nvSpPr>
        <p:spPr>
          <a:xfrm>
            <a:off x="1478886" y="4436163"/>
            <a:ext cx="3988752" cy="46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100" dirty="0">
                <a:solidFill>
                  <a:schemeClr val="dk1"/>
                </a:solidFill>
                <a:latin typeface="DM Sans"/>
                <a:sym typeface="DM Sans"/>
              </a:rPr>
              <a:t>Global data dependency: every process needs all body positions for accurate force calculations</a:t>
            </a:r>
            <a:endParaRPr lang="en" sz="1100" dirty="0">
              <a:solidFill>
                <a:schemeClr val="dk1"/>
              </a:solidFill>
              <a:latin typeface="DM Sans"/>
            </a:endParaRPr>
          </a:p>
        </p:txBody>
      </p:sp>
      <p:pic>
        <p:nvPicPr>
          <p:cNvPr id="39" name="Immagine 38">
            <a:extLst>
              <a:ext uri="{FF2B5EF4-FFF2-40B4-BE49-F238E27FC236}">
                <a16:creationId xmlns:a16="http://schemas.microsoft.com/office/drawing/2014/main" id="{BE1E7E57-2D04-EC75-74B4-1535D10420B7}"/>
              </a:ext>
            </a:extLst>
          </p:cNvPr>
          <p:cNvPicPr>
            <a:picLocks noChangeAspect="1"/>
          </p:cNvPicPr>
          <p:nvPr/>
        </p:nvPicPr>
        <p:blipFill>
          <a:blip r:embed="rId3"/>
          <a:stretch>
            <a:fillRect/>
          </a:stretch>
        </p:blipFill>
        <p:spPr>
          <a:xfrm>
            <a:off x="5709661" y="1350803"/>
            <a:ext cx="3321435" cy="3284531"/>
          </a:xfrm>
          <a:prstGeom prst="rect">
            <a:avLst/>
          </a:prstGeom>
        </p:spPr>
      </p:pic>
      <p:sp>
        <p:nvSpPr>
          <p:cNvPr id="40" name="Rettangolo 39">
            <a:extLst>
              <a:ext uri="{FF2B5EF4-FFF2-40B4-BE49-F238E27FC236}">
                <a16:creationId xmlns:a16="http://schemas.microsoft.com/office/drawing/2014/main" id="{C16ECBE1-8FE2-7E1A-26F7-D738996CB103}"/>
              </a:ext>
            </a:extLst>
          </p:cNvPr>
          <p:cNvSpPr/>
          <p:nvPr/>
        </p:nvSpPr>
        <p:spPr>
          <a:xfrm>
            <a:off x="5709661" y="1474573"/>
            <a:ext cx="3321435" cy="31607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767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3">
          <a:extLst>
            <a:ext uri="{FF2B5EF4-FFF2-40B4-BE49-F238E27FC236}">
              <a16:creationId xmlns:a16="http://schemas.microsoft.com/office/drawing/2014/main" id="{86DF7D57-C8AA-AE8E-2998-C3C3A8C7987E}"/>
            </a:ext>
          </a:extLst>
        </p:cNvPr>
        <p:cNvGrpSpPr/>
        <p:nvPr/>
      </p:nvGrpSpPr>
      <p:grpSpPr>
        <a:xfrm>
          <a:off x="0" y="0"/>
          <a:ext cx="0" cy="0"/>
          <a:chOff x="0" y="0"/>
          <a:chExt cx="0" cy="0"/>
        </a:xfrm>
      </p:grpSpPr>
      <p:sp>
        <p:nvSpPr>
          <p:cNvPr id="749" name="Google Shape;749;p54">
            <a:extLst>
              <a:ext uri="{FF2B5EF4-FFF2-40B4-BE49-F238E27FC236}">
                <a16:creationId xmlns:a16="http://schemas.microsoft.com/office/drawing/2014/main" id="{7C4FDFEC-6D5A-C609-E872-CA6F9D2E7DA7}"/>
              </a:ext>
            </a:extLst>
          </p:cNvPr>
          <p:cNvSpPr txBox="1">
            <a:spLocks noGrp="1"/>
          </p:cNvSpPr>
          <p:nvPr>
            <p:ph type="title"/>
          </p:nvPr>
        </p:nvSpPr>
        <p:spPr>
          <a:xfrm>
            <a:off x="610096" y="545837"/>
            <a:ext cx="4543072" cy="638240"/>
          </a:xfrm>
          <a:prstGeom prst="rect">
            <a:avLst/>
          </a:prstGeom>
        </p:spPr>
        <p:txBody>
          <a:bodyPr spcFirstLastPara="1" wrap="square" lIns="91425" tIns="91425" rIns="91425" bIns="91425" anchor="b" anchorCtr="0">
            <a:noAutofit/>
          </a:bodyPr>
          <a:lstStyle/>
          <a:p>
            <a:r>
              <a:rPr lang="en"/>
              <a:t>MPI </a:t>
            </a:r>
            <a:r>
              <a:rPr lang="en-GB" noProof="1"/>
              <a:t>Foundamentals</a:t>
            </a:r>
          </a:p>
        </p:txBody>
      </p:sp>
      <p:sp>
        <p:nvSpPr>
          <p:cNvPr id="2" name="CasellaDiTesto 1">
            <a:extLst>
              <a:ext uri="{FF2B5EF4-FFF2-40B4-BE49-F238E27FC236}">
                <a16:creationId xmlns:a16="http://schemas.microsoft.com/office/drawing/2014/main" id="{E989B8EB-216B-F6C5-9094-1C015148A827}"/>
              </a:ext>
            </a:extLst>
          </p:cNvPr>
          <p:cNvSpPr txBox="1"/>
          <p:nvPr/>
        </p:nvSpPr>
        <p:spPr>
          <a:xfrm>
            <a:off x="355889" y="1378993"/>
            <a:ext cx="3527180"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DM Sans"/>
              </a:rPr>
              <a:t>MPI Library:</a:t>
            </a:r>
            <a:br>
              <a:rPr lang="en-US" b="1" dirty="0">
                <a:latin typeface="DM Sans"/>
              </a:rPr>
            </a:br>
            <a:endParaRPr lang="en-US" b="1" dirty="0">
              <a:latin typeface="DM Sans"/>
            </a:endParaRPr>
          </a:p>
          <a:p>
            <a:pPr>
              <a:buFont typeface="Arial"/>
              <a:buChar char="•"/>
            </a:pPr>
            <a:r>
              <a:rPr lang="en-US" dirty="0">
                <a:latin typeface="DM Sans"/>
              </a:rPr>
              <a:t>Standard for distributed-memory parallelism</a:t>
            </a:r>
          </a:p>
          <a:p>
            <a:pPr>
              <a:buFont typeface="Arial"/>
              <a:buChar char="•"/>
            </a:pPr>
            <a:endParaRPr lang="en-US" dirty="0">
              <a:latin typeface="DM Sans"/>
            </a:endParaRPr>
          </a:p>
          <a:p>
            <a:pPr>
              <a:buFont typeface="Arial"/>
              <a:buChar char="•"/>
            </a:pPr>
            <a:r>
              <a:rPr lang="en-GB" dirty="0">
                <a:latin typeface="DM Sans"/>
              </a:rPr>
              <a:t>Provides process startup (</a:t>
            </a:r>
            <a:r>
              <a:rPr lang="en-GB" i="1" dirty="0" err="1">
                <a:latin typeface="DM Sans"/>
              </a:rPr>
              <a:t>MPI_Init</a:t>
            </a:r>
            <a:r>
              <a:rPr lang="en-GB" dirty="0">
                <a:latin typeface="DM Sans"/>
              </a:rPr>
              <a:t>) and shutdown (</a:t>
            </a:r>
            <a:r>
              <a:rPr lang="en-GB" i="1" dirty="0" err="1">
                <a:latin typeface="DM Sans"/>
              </a:rPr>
              <a:t>MPI_Finalize</a:t>
            </a:r>
            <a:r>
              <a:rPr lang="en-GB" dirty="0">
                <a:latin typeface="DM Sans"/>
              </a:rPr>
              <a:t>)</a:t>
            </a:r>
            <a:endParaRPr lang="en-US" dirty="0">
              <a:latin typeface="DM Sans"/>
            </a:endParaRPr>
          </a:p>
          <a:p>
            <a:pPr>
              <a:buFont typeface="Arial"/>
              <a:buChar char="•"/>
            </a:pPr>
            <a:endParaRPr lang="en-GB" dirty="0">
              <a:latin typeface="DM Sans"/>
            </a:endParaRPr>
          </a:p>
          <a:p>
            <a:pPr>
              <a:buFont typeface="Arial"/>
              <a:buChar char="•"/>
            </a:pPr>
            <a:r>
              <a:rPr lang="en-GB" dirty="0">
                <a:latin typeface="DM Sans"/>
              </a:rPr>
              <a:t>.Create specific </a:t>
            </a:r>
            <a:r>
              <a:rPr lang="en-GB" dirty="0" err="1">
                <a:latin typeface="DM Sans"/>
              </a:rPr>
              <a:t>MPI_Struct</a:t>
            </a:r>
            <a:r>
              <a:rPr lang="en-GB" dirty="0">
                <a:latin typeface="DM Sans"/>
              </a:rPr>
              <a:t> for 3D point and commit</a:t>
            </a:r>
          </a:p>
          <a:p>
            <a:pPr>
              <a:buFont typeface="Arial"/>
              <a:buChar char="•"/>
            </a:pPr>
            <a:endParaRPr lang="en-GB" dirty="0">
              <a:latin typeface="DM Sans"/>
            </a:endParaRPr>
          </a:p>
          <a:p>
            <a:pPr>
              <a:buFont typeface="Arial"/>
              <a:buChar char="•"/>
            </a:pPr>
            <a:r>
              <a:rPr lang="en-US" dirty="0">
                <a:latin typeface="DM Sans"/>
              </a:rPr>
              <a:t>Defines </a:t>
            </a:r>
            <a:r>
              <a:rPr lang="en-US" b="1" dirty="0">
                <a:latin typeface="DM Sans"/>
              </a:rPr>
              <a:t>communicators, gathering, distribution of point </a:t>
            </a:r>
            <a:endParaRPr lang="en-GB" dirty="0">
              <a:latin typeface="DM Sans"/>
            </a:endParaRPr>
          </a:p>
          <a:p>
            <a:pPr>
              <a:buFont typeface="Arial"/>
              <a:buChar char="•"/>
            </a:pPr>
            <a:endParaRPr lang="en-US" dirty="0">
              <a:latin typeface="DM Sans"/>
            </a:endParaRPr>
          </a:p>
          <a:p>
            <a:pPr>
              <a:buFont typeface="Arial"/>
              <a:buChar char="•"/>
            </a:pPr>
            <a:r>
              <a:rPr lang="en-US" dirty="0">
                <a:latin typeface="DM Sans"/>
              </a:rPr>
              <a:t>Provides </a:t>
            </a:r>
            <a:r>
              <a:rPr lang="en-US" dirty="0" err="1">
                <a:latin typeface="DM Sans"/>
              </a:rPr>
              <a:t>MPI_Reduce</a:t>
            </a:r>
            <a:r>
              <a:rPr lang="en-US" dirty="0">
                <a:latin typeface="DM Sans"/>
              </a:rPr>
              <a:t>  for calculate time of execution.</a:t>
            </a:r>
          </a:p>
          <a:p>
            <a:pPr>
              <a:buFont typeface="Arial"/>
              <a:buChar char="•"/>
            </a:pPr>
            <a:endParaRPr lang="en-US" dirty="0">
              <a:latin typeface="DM Sans"/>
            </a:endParaRPr>
          </a:p>
        </p:txBody>
      </p:sp>
      <p:pic>
        <p:nvPicPr>
          <p:cNvPr id="1026" name="Picture 2" descr="What is Message Passing Interface (MPI)?">
            <a:extLst>
              <a:ext uri="{FF2B5EF4-FFF2-40B4-BE49-F238E27FC236}">
                <a16:creationId xmlns:a16="http://schemas.microsoft.com/office/drawing/2014/main" id="{5DB2A974-E433-C25A-B4F6-88D9223C8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66334"/>
            <a:ext cx="3963236" cy="2498254"/>
          </a:xfrm>
          <a:prstGeom prst="rect">
            <a:avLst/>
          </a:prstGeom>
          <a:noFill/>
          <a:extLst>
            <a:ext uri="{909E8E84-426E-40DD-AFC4-6F175D3DCCD1}">
              <a14:hiddenFill xmlns:a14="http://schemas.microsoft.com/office/drawing/2010/main">
                <a:solidFill>
                  <a:srgbClr val="FFFFFF"/>
                </a:solidFill>
              </a14:hiddenFill>
            </a:ext>
          </a:extLst>
        </p:spPr>
      </p:pic>
      <p:sp>
        <p:nvSpPr>
          <p:cNvPr id="3" name="Rettangolo 2">
            <a:extLst>
              <a:ext uri="{FF2B5EF4-FFF2-40B4-BE49-F238E27FC236}">
                <a16:creationId xmlns:a16="http://schemas.microsoft.com/office/drawing/2014/main" id="{67123F37-4C21-ECBE-6F5B-F3EDE521B45D}"/>
              </a:ext>
            </a:extLst>
          </p:cNvPr>
          <p:cNvSpPr/>
          <p:nvPr/>
        </p:nvSpPr>
        <p:spPr>
          <a:xfrm>
            <a:off x="4572000" y="1458097"/>
            <a:ext cx="3962400" cy="25372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132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A0AE90-422B-5705-3FFB-11E58E589AF1}"/>
              </a:ext>
            </a:extLst>
          </p:cNvPr>
          <p:cNvSpPr>
            <a:spLocks noGrp="1"/>
          </p:cNvSpPr>
          <p:nvPr>
            <p:ph type="title"/>
          </p:nvPr>
        </p:nvSpPr>
        <p:spPr>
          <a:xfrm>
            <a:off x="-403541" y="352531"/>
            <a:ext cx="6548952" cy="787870"/>
          </a:xfrm>
        </p:spPr>
        <p:txBody>
          <a:bodyPr/>
          <a:lstStyle/>
          <a:p>
            <a:pPr algn="ctr"/>
            <a:r>
              <a:rPr lang="en-GB" sz="3500" noProof="1">
                <a:solidFill>
                  <a:srgbClr val="384655"/>
                </a:solidFill>
                <a:cs typeface="Arial"/>
              </a:rPr>
              <a:t> Processors Classification</a:t>
            </a:r>
            <a:endParaRPr lang="it-IT"/>
          </a:p>
        </p:txBody>
      </p:sp>
      <p:sp>
        <p:nvSpPr>
          <p:cNvPr id="151" name="CasellaDiTesto 150">
            <a:extLst>
              <a:ext uri="{FF2B5EF4-FFF2-40B4-BE49-F238E27FC236}">
                <a16:creationId xmlns:a16="http://schemas.microsoft.com/office/drawing/2014/main" id="{79515883-46F9-D83B-6749-ED75C80BB477}"/>
              </a:ext>
            </a:extLst>
          </p:cNvPr>
          <p:cNvSpPr txBox="1"/>
          <p:nvPr/>
        </p:nvSpPr>
        <p:spPr>
          <a:xfrm>
            <a:off x="474854" y="1399508"/>
            <a:ext cx="4254669"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noProof="1"/>
              <a:t>In MPI, processor roles are assigned by the programmer via their ranks. We use rank 0 as the Coordinator and worker and ranks 1 to P−1 for the Workers.</a:t>
            </a:r>
            <a:endParaRPr lang="en-GB" b="1" noProof="1">
              <a:latin typeface="DM Sans"/>
            </a:endParaRPr>
          </a:p>
          <a:p>
            <a:pPr marL="457200" lvl="1">
              <a:buChar char="•"/>
            </a:pPr>
            <a:endParaRPr lang="en-GB" noProof="1">
              <a:latin typeface="DM Sans"/>
            </a:endParaRPr>
          </a:p>
          <a:p>
            <a:pPr marL="285750" indent="-285750">
              <a:buChar char="•"/>
            </a:pPr>
            <a:endParaRPr lang="it-IT" dirty="0"/>
          </a:p>
          <a:p>
            <a:pPr algn="l"/>
            <a:endParaRPr lang="it-IT" dirty="0"/>
          </a:p>
        </p:txBody>
      </p:sp>
      <p:grpSp>
        <p:nvGrpSpPr>
          <p:cNvPr id="193" name="Google Shape;464;p42">
            <a:extLst>
              <a:ext uri="{FF2B5EF4-FFF2-40B4-BE49-F238E27FC236}">
                <a16:creationId xmlns:a16="http://schemas.microsoft.com/office/drawing/2014/main" id="{20A31538-8859-5AD2-85BE-545B6FCAF7D0}"/>
              </a:ext>
            </a:extLst>
          </p:cNvPr>
          <p:cNvGrpSpPr/>
          <p:nvPr/>
        </p:nvGrpSpPr>
        <p:grpSpPr>
          <a:xfrm>
            <a:off x="5253302" y="-561629"/>
            <a:ext cx="4086563" cy="6064817"/>
            <a:chOff x="5430930" y="-445784"/>
            <a:chExt cx="4086563" cy="6064817"/>
          </a:xfrm>
        </p:grpSpPr>
        <p:sp>
          <p:nvSpPr>
            <p:cNvPr id="175" name="Google Shape;465;p42">
              <a:extLst>
                <a:ext uri="{FF2B5EF4-FFF2-40B4-BE49-F238E27FC236}">
                  <a16:creationId xmlns:a16="http://schemas.microsoft.com/office/drawing/2014/main" id="{5F4953C1-522A-54A2-3850-6D7D5FC83949}"/>
                </a:ext>
              </a:extLst>
            </p:cNvPr>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66;p42">
              <a:extLst>
                <a:ext uri="{FF2B5EF4-FFF2-40B4-BE49-F238E27FC236}">
                  <a16:creationId xmlns:a16="http://schemas.microsoft.com/office/drawing/2014/main" id="{3A8CF0C6-F65C-2FF5-24D5-2509ED795DBD}"/>
                </a:ext>
              </a:extLst>
            </p:cNvPr>
            <p:cNvSpPr/>
            <p:nvPr/>
          </p:nvSpPr>
          <p:spPr>
            <a:xfrm rot="10800000" flipH="1">
              <a:off x="6036409" y="19621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67;p42">
              <a:extLst>
                <a:ext uri="{FF2B5EF4-FFF2-40B4-BE49-F238E27FC236}">
                  <a16:creationId xmlns:a16="http://schemas.microsoft.com/office/drawing/2014/main" id="{43EFF1ED-5FED-091A-5ACB-9890807CB459}"/>
                </a:ext>
              </a:extLst>
            </p:cNvPr>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68;p42">
              <a:extLst>
                <a:ext uri="{FF2B5EF4-FFF2-40B4-BE49-F238E27FC236}">
                  <a16:creationId xmlns:a16="http://schemas.microsoft.com/office/drawing/2014/main" id="{1267542C-72F4-3D79-FFA8-6E875122CB49}"/>
                </a:ext>
              </a:extLst>
            </p:cNvPr>
            <p:cNvSpPr/>
            <p:nvPr/>
          </p:nvSpPr>
          <p:spPr>
            <a:xfrm>
              <a:off x="6269702" y="-4457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69;p42">
              <a:extLst>
                <a:ext uri="{FF2B5EF4-FFF2-40B4-BE49-F238E27FC236}">
                  <a16:creationId xmlns:a16="http://schemas.microsoft.com/office/drawing/2014/main" id="{FAEA7660-8A5D-9CC5-D895-824FECD9CBA6}"/>
                </a:ext>
              </a:extLst>
            </p:cNvPr>
            <p:cNvSpPr/>
            <p:nvPr/>
          </p:nvSpPr>
          <p:spPr>
            <a:xfrm>
              <a:off x="5830483" y="42158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70;p42">
              <a:extLst>
                <a:ext uri="{FF2B5EF4-FFF2-40B4-BE49-F238E27FC236}">
                  <a16:creationId xmlns:a16="http://schemas.microsoft.com/office/drawing/2014/main" id="{93BA8F5D-EC04-5934-A41E-BDDECE8480EE}"/>
                </a:ext>
              </a:extLst>
            </p:cNvPr>
            <p:cNvSpPr/>
            <p:nvPr/>
          </p:nvSpPr>
          <p:spPr>
            <a:xfrm>
              <a:off x="6269683" y="13325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71;p42">
              <a:extLst>
                <a:ext uri="{FF2B5EF4-FFF2-40B4-BE49-F238E27FC236}">
                  <a16:creationId xmlns:a16="http://schemas.microsoft.com/office/drawing/2014/main" id="{C85D1768-EE07-DA5D-0999-12C1637511A4}"/>
                </a:ext>
              </a:extLst>
            </p:cNvPr>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72;p42">
              <a:extLst>
                <a:ext uri="{FF2B5EF4-FFF2-40B4-BE49-F238E27FC236}">
                  <a16:creationId xmlns:a16="http://schemas.microsoft.com/office/drawing/2014/main" id="{F27B1AF0-BE92-0C4E-00BC-220EBFA30A1B}"/>
                </a:ext>
              </a:extLst>
            </p:cNvPr>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73;p42">
              <a:extLst>
                <a:ext uri="{FF2B5EF4-FFF2-40B4-BE49-F238E27FC236}">
                  <a16:creationId xmlns:a16="http://schemas.microsoft.com/office/drawing/2014/main" id="{3B0DCF70-2166-8970-186E-4D1D6C93D970}"/>
                </a:ext>
              </a:extLst>
            </p:cNvPr>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74;p42">
              <a:extLst>
                <a:ext uri="{FF2B5EF4-FFF2-40B4-BE49-F238E27FC236}">
                  <a16:creationId xmlns:a16="http://schemas.microsoft.com/office/drawing/2014/main" id="{52BD8A06-773B-EE4C-9C0E-CE54762BB53F}"/>
                </a:ext>
              </a:extLst>
            </p:cNvPr>
            <p:cNvSpPr/>
            <p:nvPr/>
          </p:nvSpPr>
          <p:spPr>
            <a:xfrm rot="10800000" flipH="1">
              <a:off x="6351880" y="31108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75;p42">
              <a:extLst>
                <a:ext uri="{FF2B5EF4-FFF2-40B4-BE49-F238E27FC236}">
                  <a16:creationId xmlns:a16="http://schemas.microsoft.com/office/drawing/2014/main" id="{E757DD61-C66A-CB30-9AC7-AE1BFF836253}"/>
                </a:ext>
              </a:extLst>
            </p:cNvPr>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76;p42">
              <a:extLst>
                <a:ext uri="{FF2B5EF4-FFF2-40B4-BE49-F238E27FC236}">
                  <a16:creationId xmlns:a16="http://schemas.microsoft.com/office/drawing/2014/main" id="{C7771F57-D925-89BB-E68F-8BFF144F321A}"/>
                </a:ext>
              </a:extLst>
            </p:cNvPr>
            <p:cNvSpPr/>
            <p:nvPr/>
          </p:nvSpPr>
          <p:spPr>
            <a:xfrm rot="10800000" flipH="1">
              <a:off x="5430930" y="4650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77;p42">
              <a:extLst>
                <a:ext uri="{FF2B5EF4-FFF2-40B4-BE49-F238E27FC236}">
                  <a16:creationId xmlns:a16="http://schemas.microsoft.com/office/drawing/2014/main" id="{3F94CD72-DEC2-F54A-C69C-48E879E9E394}"/>
                </a:ext>
              </a:extLst>
            </p:cNvPr>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78;p42">
              <a:extLst>
                <a:ext uri="{FF2B5EF4-FFF2-40B4-BE49-F238E27FC236}">
                  <a16:creationId xmlns:a16="http://schemas.microsoft.com/office/drawing/2014/main" id="{E251CD9D-C8EB-CA8A-E9D5-09D67A6C6045}"/>
                </a:ext>
              </a:extLst>
            </p:cNvPr>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79;p42">
              <a:extLst>
                <a:ext uri="{FF2B5EF4-FFF2-40B4-BE49-F238E27FC236}">
                  <a16:creationId xmlns:a16="http://schemas.microsoft.com/office/drawing/2014/main" id="{C44F4B94-92E2-FD5B-0BFD-F7EF3F76B2DC}"/>
                </a:ext>
              </a:extLst>
            </p:cNvPr>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80;p42">
              <a:extLst>
                <a:ext uri="{FF2B5EF4-FFF2-40B4-BE49-F238E27FC236}">
                  <a16:creationId xmlns:a16="http://schemas.microsoft.com/office/drawing/2014/main" id="{1761CAC3-EB24-27ED-FE4E-3208A6EA03A5}"/>
                </a:ext>
              </a:extLst>
            </p:cNvPr>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81;p42">
              <a:extLst>
                <a:ext uri="{FF2B5EF4-FFF2-40B4-BE49-F238E27FC236}">
                  <a16:creationId xmlns:a16="http://schemas.microsoft.com/office/drawing/2014/main" id="{CC9A53AF-9645-25D3-EB21-65D848D0136E}"/>
                </a:ext>
              </a:extLst>
            </p:cNvPr>
            <p:cNvSpPr/>
            <p:nvPr/>
          </p:nvSpPr>
          <p:spPr>
            <a:xfrm>
              <a:off x="6628072" y="11249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82;p42">
              <a:extLst>
                <a:ext uri="{FF2B5EF4-FFF2-40B4-BE49-F238E27FC236}">
                  <a16:creationId xmlns:a16="http://schemas.microsoft.com/office/drawing/2014/main" id="{75A4FD90-2679-E2E3-C0AE-06295B0EEA80}"/>
                </a:ext>
              </a:extLst>
            </p:cNvPr>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magine 2" descr="Immagine che contiene testo, schermata, linea, diagramma&#10;&#10;Il contenuto generato dall&amp;#39;IA potrebbe non essere corretto.">
            <a:extLst>
              <a:ext uri="{FF2B5EF4-FFF2-40B4-BE49-F238E27FC236}">
                <a16:creationId xmlns:a16="http://schemas.microsoft.com/office/drawing/2014/main" id="{5C9CA9E0-D474-C92F-8830-F1FA9E42C509}"/>
              </a:ext>
            </a:extLst>
          </p:cNvPr>
          <p:cNvPicPr>
            <a:picLocks noChangeAspect="1"/>
          </p:cNvPicPr>
          <p:nvPr/>
        </p:nvPicPr>
        <p:blipFill>
          <a:blip r:embed="rId3"/>
          <a:stretch>
            <a:fillRect/>
          </a:stretch>
        </p:blipFill>
        <p:spPr>
          <a:xfrm>
            <a:off x="5123872" y="1047172"/>
            <a:ext cx="3720812" cy="375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CasellaDiTesto 4">
            <a:extLst>
              <a:ext uri="{FF2B5EF4-FFF2-40B4-BE49-F238E27FC236}">
                <a16:creationId xmlns:a16="http://schemas.microsoft.com/office/drawing/2014/main" id="{2D1EDC0B-BC8B-5229-D369-52A250987568}"/>
              </a:ext>
            </a:extLst>
          </p:cNvPr>
          <p:cNvSpPr txBox="1"/>
          <p:nvPr/>
        </p:nvSpPr>
        <p:spPr>
          <a:xfrm>
            <a:off x="454742" y="2494935"/>
            <a:ext cx="4129548" cy="3077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latin typeface="DM Sans"/>
              </a:rPr>
              <a:t>Worker process: </a:t>
            </a:r>
            <a:r>
              <a:rPr lang="en-US" sz="1100" dirty="0"/>
              <a:t>performs force calculations and numerical integration for assigned bodies in parallel. Each worker computes gravitational accelerations from ALL other bodies for its local subset of bodies, then updates positions and velocities using Runge-</a:t>
            </a:r>
            <a:r>
              <a:rPr lang="en-US" sz="1100" dirty="0" err="1"/>
              <a:t>Kutta</a:t>
            </a:r>
            <a:r>
              <a:rPr lang="en-US" sz="1100" dirty="0"/>
              <a:t> integration. All processes except the master fall into this category.</a:t>
            </a:r>
          </a:p>
          <a:p>
            <a:endParaRPr lang="en-GB" b="1" dirty="0">
              <a:latin typeface="DM Sans"/>
            </a:endParaRPr>
          </a:p>
          <a:p>
            <a:r>
              <a:rPr lang="en-GB" b="1" dirty="0">
                <a:latin typeface="DM Sans"/>
              </a:rPr>
              <a:t>Coordinator process</a:t>
            </a:r>
            <a:r>
              <a:rPr lang="en-GB" dirty="0">
                <a:latin typeface="DM Sans"/>
              </a:rPr>
              <a:t>: </a:t>
            </a:r>
            <a:r>
              <a:rPr lang="en-US" sz="1100" dirty="0"/>
              <a:t>in addition to Worker tasks, it manages coordination: broadcasting complete system state to all processes, scattering work assignments, gathering updated body states, assembling the complete updated system, and handling I/O (e.g., performance measurement, baseline time storage, and result output).</a:t>
            </a:r>
            <a:endParaRPr lang="en-GB" sz="1100" dirty="0">
              <a:latin typeface="DM Sans"/>
            </a:endParaRPr>
          </a:p>
          <a:p>
            <a:pPr marL="285750" indent="-285750">
              <a:buFont typeface="Arial,Sans-Serif"/>
              <a:buChar char="•"/>
            </a:pPr>
            <a:endParaRPr lang="en-GB" dirty="0"/>
          </a:p>
          <a:p>
            <a:pPr marL="285750" indent="-285750">
              <a:buFont typeface="Arial,Sans-Serif"/>
              <a:buChar char="•"/>
            </a:pPr>
            <a:endParaRPr lang="en-GB" dirty="0">
              <a:solidFill>
                <a:srgbClr val="384655"/>
              </a:solidFill>
              <a:latin typeface="DM Sans"/>
            </a:endParaRPr>
          </a:p>
          <a:p>
            <a:pPr marL="285750" indent="-285750">
              <a:buFont typeface="Arial,Sans-Serif"/>
              <a:buChar char="•"/>
            </a:pPr>
            <a:endParaRPr lang="en-US" b="1" dirty="0">
              <a:latin typeface="DM Sans"/>
            </a:endParaRPr>
          </a:p>
        </p:txBody>
      </p:sp>
      <p:sp>
        <p:nvSpPr>
          <p:cNvPr id="4" name="Rettangolo 3">
            <a:extLst>
              <a:ext uri="{FF2B5EF4-FFF2-40B4-BE49-F238E27FC236}">
                <a16:creationId xmlns:a16="http://schemas.microsoft.com/office/drawing/2014/main" id="{46946868-4816-06B0-C38A-A945EA38BC82}"/>
              </a:ext>
            </a:extLst>
          </p:cNvPr>
          <p:cNvSpPr/>
          <p:nvPr/>
        </p:nvSpPr>
        <p:spPr>
          <a:xfrm>
            <a:off x="5121275" y="1285874"/>
            <a:ext cx="3714750" cy="657225"/>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856364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E8712-D6E6-FD3B-90D1-E80733520EA8}"/>
            </a:ext>
          </a:extLst>
        </p:cNvPr>
        <p:cNvGrpSpPr/>
        <p:nvPr/>
      </p:nvGrpSpPr>
      <p:grpSpPr>
        <a:xfrm>
          <a:off x="0" y="0"/>
          <a:ext cx="0" cy="0"/>
          <a:chOff x="0" y="0"/>
          <a:chExt cx="0" cy="0"/>
        </a:xfrm>
      </p:grpSpPr>
      <p:sp>
        <p:nvSpPr>
          <p:cNvPr id="151" name="CasellaDiTesto 150">
            <a:extLst>
              <a:ext uri="{FF2B5EF4-FFF2-40B4-BE49-F238E27FC236}">
                <a16:creationId xmlns:a16="http://schemas.microsoft.com/office/drawing/2014/main" id="{F9A7A192-789F-0ED8-B892-83CFCFC7A808}"/>
              </a:ext>
            </a:extLst>
          </p:cNvPr>
          <p:cNvSpPr txBox="1"/>
          <p:nvPr/>
        </p:nvSpPr>
        <p:spPr>
          <a:xfrm>
            <a:off x="5032519" y="1771530"/>
            <a:ext cx="2735762"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GB" noProof="1">
                <a:latin typeface="DM Sans"/>
              </a:rPr>
              <a:t> System Initialization</a:t>
            </a:r>
            <a:br>
              <a:rPr lang="en-GB" noProof="1">
                <a:latin typeface="DM Sans"/>
              </a:rPr>
            </a:br>
            <a:endParaRPr lang="en-GB" noProof="1">
              <a:latin typeface="DM Sans"/>
            </a:endParaRPr>
          </a:p>
          <a:p>
            <a:pPr>
              <a:buFont typeface="Arial"/>
              <a:buChar char="•"/>
            </a:pPr>
            <a:r>
              <a:rPr lang="en-GB" noProof="1">
                <a:latin typeface="DM Sans"/>
              </a:rPr>
              <a:t> Communication Coordination</a:t>
            </a:r>
            <a:br>
              <a:rPr lang="en-GB" noProof="1">
                <a:latin typeface="DM Sans"/>
              </a:rPr>
            </a:br>
            <a:endParaRPr lang="en-GB" dirty="0">
              <a:latin typeface="DM Sans"/>
            </a:endParaRPr>
          </a:p>
          <a:p>
            <a:pPr>
              <a:buChar char="•"/>
            </a:pPr>
            <a:r>
              <a:rPr lang="en-GB" noProof="1">
                <a:latin typeface="DM Sans"/>
              </a:rPr>
              <a:t> I/O and Performance</a:t>
            </a:r>
          </a:p>
          <a:p>
            <a:pPr marL="285750" indent="-285750">
              <a:buChar char="•"/>
            </a:pPr>
            <a:endParaRPr lang="it-IT" dirty="0"/>
          </a:p>
          <a:p>
            <a:pPr algn="l"/>
            <a:endParaRPr lang="it-IT" dirty="0"/>
          </a:p>
        </p:txBody>
      </p:sp>
      <p:sp>
        <p:nvSpPr>
          <p:cNvPr id="2" name="Titolo 1">
            <a:extLst>
              <a:ext uri="{FF2B5EF4-FFF2-40B4-BE49-F238E27FC236}">
                <a16:creationId xmlns:a16="http://schemas.microsoft.com/office/drawing/2014/main" id="{8D86CAE2-3C99-D38E-2627-5459B9EF8986}"/>
              </a:ext>
            </a:extLst>
          </p:cNvPr>
          <p:cNvSpPr>
            <a:spLocks noGrp="1"/>
          </p:cNvSpPr>
          <p:nvPr>
            <p:ph type="title"/>
          </p:nvPr>
        </p:nvSpPr>
        <p:spPr>
          <a:xfrm>
            <a:off x="1297524" y="4935"/>
            <a:ext cx="6548952" cy="787870"/>
          </a:xfrm>
        </p:spPr>
        <p:txBody>
          <a:bodyPr/>
          <a:lstStyle/>
          <a:p>
            <a:pPr algn="ctr"/>
            <a:r>
              <a:rPr lang="en-GB" sz="3500" noProof="1"/>
              <a:t>Master-Slave architecture</a:t>
            </a:r>
          </a:p>
        </p:txBody>
      </p:sp>
      <p:pic>
        <p:nvPicPr>
          <p:cNvPr id="5" name="Immagine 4">
            <a:extLst>
              <a:ext uri="{FF2B5EF4-FFF2-40B4-BE49-F238E27FC236}">
                <a16:creationId xmlns:a16="http://schemas.microsoft.com/office/drawing/2014/main" id="{1316BD80-8E70-DAB9-86C1-0C0EC7ABD4E0}"/>
              </a:ext>
            </a:extLst>
          </p:cNvPr>
          <p:cNvPicPr>
            <a:picLocks noChangeAspect="1"/>
          </p:cNvPicPr>
          <p:nvPr/>
        </p:nvPicPr>
        <p:blipFill>
          <a:blip r:embed="rId3"/>
          <a:stretch>
            <a:fillRect/>
          </a:stretch>
        </p:blipFill>
        <p:spPr>
          <a:xfrm>
            <a:off x="156380" y="1382973"/>
            <a:ext cx="4793164" cy="2377553"/>
          </a:xfrm>
          <a:prstGeom prst="rect">
            <a:avLst/>
          </a:prstGeom>
        </p:spPr>
      </p:pic>
      <p:sp>
        <p:nvSpPr>
          <p:cNvPr id="7" name="Rettangolo 6">
            <a:extLst>
              <a:ext uri="{FF2B5EF4-FFF2-40B4-BE49-F238E27FC236}">
                <a16:creationId xmlns:a16="http://schemas.microsoft.com/office/drawing/2014/main" id="{DE225111-6EA1-7775-8D0E-1645C537C93C}"/>
              </a:ext>
            </a:extLst>
          </p:cNvPr>
          <p:cNvSpPr/>
          <p:nvPr/>
        </p:nvSpPr>
        <p:spPr>
          <a:xfrm>
            <a:off x="156380" y="1252151"/>
            <a:ext cx="4654517" cy="250837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olo 1">
            <a:extLst>
              <a:ext uri="{FF2B5EF4-FFF2-40B4-BE49-F238E27FC236}">
                <a16:creationId xmlns:a16="http://schemas.microsoft.com/office/drawing/2014/main" id="{E08170D7-D4B7-FDC6-45AA-0F67B7FBA39F}"/>
              </a:ext>
            </a:extLst>
          </p:cNvPr>
          <p:cNvSpPr txBox="1">
            <a:spLocks/>
          </p:cNvSpPr>
          <p:nvPr/>
        </p:nvSpPr>
        <p:spPr>
          <a:xfrm>
            <a:off x="4949544" y="1252151"/>
            <a:ext cx="3377450" cy="3944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Outfit"/>
              <a:buNone/>
              <a:defRPr sz="5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2pPr>
            <a:lvl3pPr marR="0" lvl="2"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3pPr>
            <a:lvl4pPr marR="0" lvl="3"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4pPr>
            <a:lvl5pPr marR="0" lvl="4"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5pPr>
            <a:lvl6pPr marR="0" lvl="5"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6pPr>
            <a:lvl7pPr marR="0" lvl="6"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7pPr>
            <a:lvl8pPr marR="0" lvl="7"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8pPr>
            <a:lvl9pPr marR="0" lvl="8"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9pPr>
          </a:lstStyle>
          <a:p>
            <a:pPr algn="ctr"/>
            <a:r>
              <a:rPr lang="en-GB" sz="1700" noProof="1"/>
              <a:t>Master process responsabilities</a:t>
            </a:r>
          </a:p>
        </p:txBody>
      </p:sp>
    </p:spTree>
    <p:extLst>
      <p:ext uri="{BB962C8B-B14F-4D97-AF65-F5344CB8AC3E}">
        <p14:creationId xmlns:p14="http://schemas.microsoft.com/office/powerpoint/2010/main" val="3818842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161FF-45B7-512E-6D25-12AFCA275FE0}"/>
            </a:ext>
          </a:extLst>
        </p:cNvPr>
        <p:cNvGrpSpPr/>
        <p:nvPr/>
      </p:nvGrpSpPr>
      <p:grpSpPr>
        <a:xfrm>
          <a:off x="0" y="0"/>
          <a:ext cx="0" cy="0"/>
          <a:chOff x="0" y="0"/>
          <a:chExt cx="0" cy="0"/>
        </a:xfrm>
      </p:grpSpPr>
      <p:sp>
        <p:nvSpPr>
          <p:cNvPr id="151" name="CasellaDiTesto 150">
            <a:extLst>
              <a:ext uri="{FF2B5EF4-FFF2-40B4-BE49-F238E27FC236}">
                <a16:creationId xmlns:a16="http://schemas.microsoft.com/office/drawing/2014/main" id="{3BDF09C5-B402-7F0D-3FEB-1830CEF3711D}"/>
              </a:ext>
            </a:extLst>
          </p:cNvPr>
          <p:cNvSpPr txBox="1"/>
          <p:nvPr/>
        </p:nvSpPr>
        <p:spPr>
          <a:xfrm>
            <a:off x="5032519" y="1771530"/>
            <a:ext cx="2735762"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GB" noProof="1">
                <a:latin typeface="DM Sans"/>
              </a:rPr>
              <a:t> Force Calculations</a:t>
            </a:r>
            <a:br>
              <a:rPr lang="en-GB" noProof="1">
                <a:latin typeface="DM Sans"/>
              </a:rPr>
            </a:br>
            <a:endParaRPr lang="en-GB" noProof="1">
              <a:latin typeface="DM Sans"/>
            </a:endParaRPr>
          </a:p>
          <a:p>
            <a:pPr>
              <a:buFont typeface="Arial"/>
              <a:buChar char="•"/>
            </a:pPr>
            <a:r>
              <a:rPr lang="en-GB" noProof="1">
                <a:latin typeface="DM Sans"/>
              </a:rPr>
              <a:t> Numerical Integration</a:t>
            </a:r>
            <a:br>
              <a:rPr lang="en-GB" noProof="1">
                <a:latin typeface="DM Sans"/>
              </a:rPr>
            </a:br>
            <a:endParaRPr lang="en-GB" dirty="0">
              <a:latin typeface="DM Sans"/>
            </a:endParaRPr>
          </a:p>
          <a:p>
            <a:pPr>
              <a:buChar char="•"/>
            </a:pPr>
            <a:r>
              <a:rPr lang="en-GB" noProof="1">
                <a:latin typeface="DM Sans"/>
              </a:rPr>
              <a:t> Parallel Execution</a:t>
            </a:r>
          </a:p>
          <a:p>
            <a:pPr marL="285750" indent="-285750">
              <a:buChar char="•"/>
            </a:pPr>
            <a:endParaRPr lang="it-IT" dirty="0"/>
          </a:p>
          <a:p>
            <a:pPr algn="l"/>
            <a:endParaRPr lang="it-IT" dirty="0"/>
          </a:p>
        </p:txBody>
      </p:sp>
      <p:sp>
        <p:nvSpPr>
          <p:cNvPr id="2" name="Titolo 1">
            <a:extLst>
              <a:ext uri="{FF2B5EF4-FFF2-40B4-BE49-F238E27FC236}">
                <a16:creationId xmlns:a16="http://schemas.microsoft.com/office/drawing/2014/main" id="{F4CEDB91-B584-053C-01B6-F4001BBFFE7E}"/>
              </a:ext>
            </a:extLst>
          </p:cNvPr>
          <p:cNvSpPr>
            <a:spLocks noGrp="1"/>
          </p:cNvSpPr>
          <p:nvPr>
            <p:ph type="title"/>
          </p:nvPr>
        </p:nvSpPr>
        <p:spPr>
          <a:xfrm>
            <a:off x="1297524" y="4935"/>
            <a:ext cx="6548952" cy="787870"/>
          </a:xfrm>
        </p:spPr>
        <p:txBody>
          <a:bodyPr/>
          <a:lstStyle/>
          <a:p>
            <a:pPr algn="ctr"/>
            <a:r>
              <a:rPr lang="en-GB" sz="3500" noProof="1"/>
              <a:t>Master-Slave architecture</a:t>
            </a:r>
          </a:p>
        </p:txBody>
      </p:sp>
      <p:pic>
        <p:nvPicPr>
          <p:cNvPr id="5" name="Immagine 4">
            <a:extLst>
              <a:ext uri="{FF2B5EF4-FFF2-40B4-BE49-F238E27FC236}">
                <a16:creationId xmlns:a16="http://schemas.microsoft.com/office/drawing/2014/main" id="{856A4308-7652-FEB7-6075-592A9C3C6F3C}"/>
              </a:ext>
            </a:extLst>
          </p:cNvPr>
          <p:cNvPicPr>
            <a:picLocks noChangeAspect="1"/>
          </p:cNvPicPr>
          <p:nvPr/>
        </p:nvPicPr>
        <p:blipFill>
          <a:blip r:embed="rId3"/>
          <a:stretch>
            <a:fillRect/>
          </a:stretch>
        </p:blipFill>
        <p:spPr>
          <a:xfrm>
            <a:off x="156380" y="1382973"/>
            <a:ext cx="4793164" cy="2377553"/>
          </a:xfrm>
          <a:prstGeom prst="rect">
            <a:avLst/>
          </a:prstGeom>
        </p:spPr>
      </p:pic>
      <p:sp>
        <p:nvSpPr>
          <p:cNvPr id="7" name="Rettangolo 6">
            <a:extLst>
              <a:ext uri="{FF2B5EF4-FFF2-40B4-BE49-F238E27FC236}">
                <a16:creationId xmlns:a16="http://schemas.microsoft.com/office/drawing/2014/main" id="{B7FE0C22-5543-49E5-BD6D-539DC149646A}"/>
              </a:ext>
            </a:extLst>
          </p:cNvPr>
          <p:cNvSpPr/>
          <p:nvPr/>
        </p:nvSpPr>
        <p:spPr>
          <a:xfrm>
            <a:off x="156380" y="1252151"/>
            <a:ext cx="4654517" cy="250837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olo 1">
            <a:extLst>
              <a:ext uri="{FF2B5EF4-FFF2-40B4-BE49-F238E27FC236}">
                <a16:creationId xmlns:a16="http://schemas.microsoft.com/office/drawing/2014/main" id="{32B5271D-C54C-A4C8-C200-0BBC10BFACA8}"/>
              </a:ext>
            </a:extLst>
          </p:cNvPr>
          <p:cNvSpPr txBox="1">
            <a:spLocks/>
          </p:cNvSpPr>
          <p:nvPr/>
        </p:nvSpPr>
        <p:spPr>
          <a:xfrm>
            <a:off x="4949544" y="1252151"/>
            <a:ext cx="3377450" cy="3944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Outfit"/>
              <a:buNone/>
              <a:defRPr sz="5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2pPr>
            <a:lvl3pPr marR="0" lvl="2"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3pPr>
            <a:lvl4pPr marR="0" lvl="3"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4pPr>
            <a:lvl5pPr marR="0" lvl="4"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5pPr>
            <a:lvl6pPr marR="0" lvl="5"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6pPr>
            <a:lvl7pPr marR="0" lvl="6"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7pPr>
            <a:lvl8pPr marR="0" lvl="7"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8pPr>
            <a:lvl9pPr marR="0" lvl="8"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9pPr>
          </a:lstStyle>
          <a:p>
            <a:pPr algn="ctr"/>
            <a:r>
              <a:rPr lang="en-GB" sz="1700" noProof="1"/>
              <a:t>Slave process responsabilities</a:t>
            </a:r>
          </a:p>
        </p:txBody>
      </p:sp>
    </p:spTree>
    <p:extLst>
      <p:ext uri="{BB962C8B-B14F-4D97-AF65-F5344CB8AC3E}">
        <p14:creationId xmlns:p14="http://schemas.microsoft.com/office/powerpoint/2010/main" val="640840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01051-0D94-0979-B507-5A8345D6A353}"/>
            </a:ext>
          </a:extLst>
        </p:cNvPr>
        <p:cNvGrpSpPr/>
        <p:nvPr/>
      </p:nvGrpSpPr>
      <p:grpSpPr>
        <a:xfrm>
          <a:off x="0" y="0"/>
          <a:ext cx="0" cy="0"/>
          <a:chOff x="0" y="0"/>
          <a:chExt cx="0" cy="0"/>
        </a:xfrm>
      </p:grpSpPr>
      <p:sp>
        <p:nvSpPr>
          <p:cNvPr id="151" name="CasellaDiTesto 150">
            <a:extLst>
              <a:ext uri="{FF2B5EF4-FFF2-40B4-BE49-F238E27FC236}">
                <a16:creationId xmlns:a16="http://schemas.microsoft.com/office/drawing/2014/main" id="{3C930B18-A12D-6309-F9AB-01DA6B74B4E2}"/>
              </a:ext>
            </a:extLst>
          </p:cNvPr>
          <p:cNvSpPr txBox="1"/>
          <p:nvPr/>
        </p:nvSpPr>
        <p:spPr>
          <a:xfrm>
            <a:off x="5032519" y="1771530"/>
            <a:ext cx="3650162"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GB" noProof="1">
                <a:latin typeface="DM Sans"/>
              </a:rPr>
              <a:t> Global Data Dependency Management</a:t>
            </a:r>
            <a:br>
              <a:rPr lang="en-GB" noProof="1">
                <a:latin typeface="DM Sans"/>
              </a:rPr>
            </a:br>
            <a:endParaRPr lang="en-GB" noProof="1">
              <a:latin typeface="DM Sans"/>
            </a:endParaRPr>
          </a:p>
          <a:p>
            <a:pPr>
              <a:buFont typeface="Arial"/>
              <a:buChar char="•"/>
            </a:pPr>
            <a:r>
              <a:rPr lang="en-GB" noProof="1">
                <a:latin typeface="DM Sans"/>
              </a:rPr>
              <a:t> Centralized I/O Control</a:t>
            </a:r>
            <a:br>
              <a:rPr lang="en-GB" noProof="1">
                <a:latin typeface="DM Sans"/>
              </a:rPr>
            </a:br>
            <a:endParaRPr lang="en-GB" dirty="0">
              <a:latin typeface="DM Sans"/>
            </a:endParaRPr>
          </a:p>
          <a:p>
            <a:pPr>
              <a:buChar char="•"/>
            </a:pPr>
            <a:r>
              <a:rPr lang="en-GB" noProof="1">
                <a:latin typeface="DM Sans"/>
              </a:rPr>
              <a:t> Load Balancing</a:t>
            </a:r>
          </a:p>
          <a:p>
            <a:pPr>
              <a:buChar char="•"/>
            </a:pPr>
            <a:endParaRPr lang="en-GB" noProof="1">
              <a:latin typeface="DM Sans"/>
            </a:endParaRPr>
          </a:p>
          <a:p>
            <a:pPr>
              <a:buChar char="•"/>
            </a:pPr>
            <a:r>
              <a:rPr lang="en-GB" noProof="1">
                <a:latin typeface="DM Sans"/>
              </a:rPr>
              <a:t> Synchronization Simplicity</a:t>
            </a:r>
          </a:p>
          <a:p>
            <a:pPr>
              <a:buChar char="•"/>
            </a:pPr>
            <a:endParaRPr lang="en-GB" noProof="1">
              <a:latin typeface="DM Sans"/>
            </a:endParaRPr>
          </a:p>
          <a:p>
            <a:pPr>
              <a:buChar char="•"/>
            </a:pPr>
            <a:r>
              <a:rPr lang="en-GB" noProof="1">
                <a:latin typeface="DM Sans"/>
              </a:rPr>
              <a:t> Single Source of Truth</a:t>
            </a:r>
          </a:p>
          <a:p>
            <a:pPr marL="285750" indent="-285750">
              <a:buChar char="•"/>
            </a:pPr>
            <a:endParaRPr lang="it-IT" dirty="0"/>
          </a:p>
          <a:p>
            <a:pPr algn="l"/>
            <a:endParaRPr lang="it-IT" dirty="0"/>
          </a:p>
        </p:txBody>
      </p:sp>
      <p:sp>
        <p:nvSpPr>
          <p:cNvPr id="2" name="Titolo 1">
            <a:extLst>
              <a:ext uri="{FF2B5EF4-FFF2-40B4-BE49-F238E27FC236}">
                <a16:creationId xmlns:a16="http://schemas.microsoft.com/office/drawing/2014/main" id="{9B9848B0-0C95-EBF8-EE71-E5FFB1BD4565}"/>
              </a:ext>
            </a:extLst>
          </p:cNvPr>
          <p:cNvSpPr>
            <a:spLocks noGrp="1"/>
          </p:cNvSpPr>
          <p:nvPr>
            <p:ph type="title"/>
          </p:nvPr>
        </p:nvSpPr>
        <p:spPr>
          <a:xfrm>
            <a:off x="1297524" y="4935"/>
            <a:ext cx="6548952" cy="787870"/>
          </a:xfrm>
        </p:spPr>
        <p:txBody>
          <a:bodyPr/>
          <a:lstStyle/>
          <a:p>
            <a:pPr algn="ctr"/>
            <a:r>
              <a:rPr lang="en-GB" sz="3500" noProof="1"/>
              <a:t>Master-Slave architecture</a:t>
            </a:r>
          </a:p>
        </p:txBody>
      </p:sp>
      <p:pic>
        <p:nvPicPr>
          <p:cNvPr id="5" name="Immagine 4">
            <a:extLst>
              <a:ext uri="{FF2B5EF4-FFF2-40B4-BE49-F238E27FC236}">
                <a16:creationId xmlns:a16="http://schemas.microsoft.com/office/drawing/2014/main" id="{B70E7F26-50F1-5494-5593-9936FE69D64A}"/>
              </a:ext>
            </a:extLst>
          </p:cNvPr>
          <p:cNvPicPr>
            <a:picLocks noChangeAspect="1"/>
          </p:cNvPicPr>
          <p:nvPr/>
        </p:nvPicPr>
        <p:blipFill>
          <a:blip r:embed="rId3"/>
          <a:stretch>
            <a:fillRect/>
          </a:stretch>
        </p:blipFill>
        <p:spPr>
          <a:xfrm>
            <a:off x="156380" y="1382973"/>
            <a:ext cx="4793164" cy="2377553"/>
          </a:xfrm>
          <a:prstGeom prst="rect">
            <a:avLst/>
          </a:prstGeom>
        </p:spPr>
      </p:pic>
      <p:sp>
        <p:nvSpPr>
          <p:cNvPr id="7" name="Rettangolo 6">
            <a:extLst>
              <a:ext uri="{FF2B5EF4-FFF2-40B4-BE49-F238E27FC236}">
                <a16:creationId xmlns:a16="http://schemas.microsoft.com/office/drawing/2014/main" id="{4B351D7D-0560-65D1-35EE-2DEA81D7928A}"/>
              </a:ext>
            </a:extLst>
          </p:cNvPr>
          <p:cNvSpPr/>
          <p:nvPr/>
        </p:nvSpPr>
        <p:spPr>
          <a:xfrm>
            <a:off x="156380" y="1252151"/>
            <a:ext cx="4654517" cy="250837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olo 1">
            <a:extLst>
              <a:ext uri="{FF2B5EF4-FFF2-40B4-BE49-F238E27FC236}">
                <a16:creationId xmlns:a16="http://schemas.microsoft.com/office/drawing/2014/main" id="{85D0C10A-447B-7452-29B6-821945C1C0F7}"/>
              </a:ext>
            </a:extLst>
          </p:cNvPr>
          <p:cNvSpPr txBox="1">
            <a:spLocks/>
          </p:cNvSpPr>
          <p:nvPr/>
        </p:nvSpPr>
        <p:spPr>
          <a:xfrm>
            <a:off x="4949544" y="1252151"/>
            <a:ext cx="3377450" cy="3944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Outfit"/>
              <a:buNone/>
              <a:defRPr sz="5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2pPr>
            <a:lvl3pPr marR="0" lvl="2"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3pPr>
            <a:lvl4pPr marR="0" lvl="3"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4pPr>
            <a:lvl5pPr marR="0" lvl="4"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5pPr>
            <a:lvl6pPr marR="0" lvl="5"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6pPr>
            <a:lvl7pPr marR="0" lvl="6"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7pPr>
            <a:lvl8pPr marR="0" lvl="7"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8pPr>
            <a:lvl9pPr marR="0" lvl="8" algn="ctr" rtl="0">
              <a:lnSpc>
                <a:spcPct val="100000"/>
              </a:lnSpc>
              <a:spcBef>
                <a:spcPts val="0"/>
              </a:spcBef>
              <a:spcAft>
                <a:spcPts val="0"/>
              </a:spcAft>
              <a:buClr>
                <a:schemeClr val="dk1"/>
              </a:buClr>
              <a:buSzPts val="3600"/>
              <a:buFont typeface="Outfit Medium"/>
              <a:buNone/>
              <a:defRPr sz="3600" b="0" i="0" u="none" strike="noStrike" cap="none">
                <a:solidFill>
                  <a:schemeClr val="dk1"/>
                </a:solidFill>
                <a:latin typeface="Outfit Medium"/>
                <a:ea typeface="Outfit Medium"/>
                <a:cs typeface="Outfit Medium"/>
                <a:sym typeface="Outfit Medium"/>
              </a:defRPr>
            </a:lvl9pPr>
          </a:lstStyle>
          <a:p>
            <a:pPr algn="ctr"/>
            <a:r>
              <a:rPr lang="en-GB" sz="1700" noProof="1"/>
              <a:t>Why master-slave?</a:t>
            </a:r>
          </a:p>
        </p:txBody>
      </p:sp>
    </p:spTree>
    <p:extLst>
      <p:ext uri="{BB962C8B-B14F-4D97-AF65-F5344CB8AC3E}">
        <p14:creationId xmlns:p14="http://schemas.microsoft.com/office/powerpoint/2010/main" val="2938970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A3510FB3-B32D-5EDC-6724-A73E92D5743C}"/>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6877458D-6AF5-6D34-2F02-7C90D0E1A1D6}"/>
              </a:ext>
            </a:extLst>
          </p:cNvPr>
          <p:cNvSpPr txBox="1">
            <a:spLocks noGrp="1"/>
          </p:cNvSpPr>
          <p:nvPr>
            <p:ph type="title"/>
          </p:nvPr>
        </p:nvSpPr>
        <p:spPr>
          <a:xfrm>
            <a:off x="824144" y="30376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Workflow</a:t>
            </a:r>
            <a:endParaRPr dirty="0"/>
          </a:p>
        </p:txBody>
      </p:sp>
      <p:sp>
        <p:nvSpPr>
          <p:cNvPr id="831" name="Google Shape;831;p57">
            <a:extLst>
              <a:ext uri="{FF2B5EF4-FFF2-40B4-BE49-F238E27FC236}">
                <a16:creationId xmlns:a16="http://schemas.microsoft.com/office/drawing/2014/main" id="{4168B61E-30F5-849F-8449-D2BFA33EF4FE}"/>
              </a:ext>
            </a:extLst>
          </p:cNvPr>
          <p:cNvSpPr/>
          <p:nvPr/>
        </p:nvSpPr>
        <p:spPr>
          <a:xfrm>
            <a:off x="14471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F3AA6D66-4A59-9BFF-A272-0502F1A79D60}"/>
              </a:ext>
            </a:extLst>
          </p:cNvPr>
          <p:cNvSpPr/>
          <p:nvPr/>
        </p:nvSpPr>
        <p:spPr>
          <a:xfrm>
            <a:off x="3459407"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B4F5A920-149C-1342-35FD-D17598158C61}"/>
              </a:ext>
            </a:extLst>
          </p:cNvPr>
          <p:cNvSpPr/>
          <p:nvPr/>
        </p:nvSpPr>
        <p:spPr>
          <a:xfrm>
            <a:off x="53749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131CD905-2DEC-A952-0A96-BA2BA8222441}"/>
              </a:ext>
            </a:extLst>
          </p:cNvPr>
          <p:cNvSpPr/>
          <p:nvPr/>
        </p:nvSpPr>
        <p:spPr>
          <a:xfrm>
            <a:off x="73388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CC5E7B21-F7F7-1850-5D81-9F2086BAC600}"/>
              </a:ext>
            </a:extLst>
          </p:cNvPr>
          <p:cNvCxnSpPr>
            <a:cxnSpLocks/>
            <a:stCxn id="831" idx="6"/>
            <a:endCxn id="832" idx="2"/>
          </p:cNvCxnSpPr>
          <p:nvPr/>
        </p:nvCxnSpPr>
        <p:spPr>
          <a:xfrm>
            <a:off x="1623505" y="1302844"/>
            <a:ext cx="1835902"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B3F167CF-6181-FAEF-6AF0-B3571DA56402}"/>
              </a:ext>
            </a:extLst>
          </p:cNvPr>
          <p:cNvCxnSpPr>
            <a:cxnSpLocks/>
            <a:stCxn id="832" idx="6"/>
            <a:endCxn id="833" idx="2"/>
          </p:cNvCxnSpPr>
          <p:nvPr/>
        </p:nvCxnSpPr>
        <p:spPr>
          <a:xfrm flipV="1">
            <a:off x="3635807" y="1302844"/>
            <a:ext cx="1739098" cy="10456"/>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3C485628-5980-5116-FC5F-0AAC847AE613}"/>
              </a:ext>
            </a:extLst>
          </p:cNvPr>
          <p:cNvCxnSpPr>
            <a:cxnSpLocks/>
          </p:cNvCxnSpPr>
          <p:nvPr/>
        </p:nvCxnSpPr>
        <p:spPr>
          <a:xfrm>
            <a:off x="5553151" y="1308072"/>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C9DC3817-FA8F-FC30-993B-C5A29AE40B2F}"/>
              </a:ext>
            </a:extLst>
          </p:cNvPr>
          <p:cNvCxnSpPr>
            <a:cxnSpLocks/>
            <a:stCxn id="831" idx="4"/>
            <a:endCxn id="16" idx="0"/>
          </p:cNvCxnSpPr>
          <p:nvPr/>
        </p:nvCxnSpPr>
        <p:spPr>
          <a:xfrm flipH="1">
            <a:off x="1535254" y="1391044"/>
            <a:ext cx="51" cy="190468"/>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4A569B32-F384-1653-3A13-EA321957174E}"/>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FA7AD2DF-CDAB-949C-ADB2-BE47B0FA0AC4}"/>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3848B3D7-6D14-0393-A36C-1F59443EDDC4}"/>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9E5C7261-1DC7-B51C-85C0-1D8F9EC4AD65}"/>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06E29B86-3816-3DF0-8C21-86DEAD302469}"/>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0FDA843E-BF3A-2A72-772D-CBF4EAFEC0AA}"/>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6784E570-6631-4C95-3896-400D2EEE325D}"/>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A0D78943-2702-9AEB-EE84-A60D1CCCE63E}"/>
              </a:ext>
            </a:extLst>
          </p:cNvPr>
          <p:cNvCxnSpPr>
            <a:cxnSpLocks/>
          </p:cNvCxnSpPr>
          <p:nvPr/>
        </p:nvCxnSpPr>
        <p:spPr>
          <a:xfrm flipH="1">
            <a:off x="1528458" y="1297237"/>
            <a:ext cx="5985038" cy="2060078"/>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cxnSp>
        <p:nvCxnSpPr>
          <p:cNvPr id="14" name="Google Shape;846;p57">
            <a:extLst>
              <a:ext uri="{FF2B5EF4-FFF2-40B4-BE49-F238E27FC236}">
                <a16:creationId xmlns:a16="http://schemas.microsoft.com/office/drawing/2014/main" id="{FAA1AF8C-936B-4D98-3E6B-E8CDE414A2F1}"/>
              </a:ext>
            </a:extLst>
          </p:cNvPr>
          <p:cNvCxnSpPr>
            <a:cxnSpLocks/>
          </p:cNvCxnSpPr>
          <p:nvPr/>
        </p:nvCxnSpPr>
        <p:spPr>
          <a:xfrm flipH="1">
            <a:off x="16178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846;p57">
            <a:extLst>
              <a:ext uri="{FF2B5EF4-FFF2-40B4-BE49-F238E27FC236}">
                <a16:creationId xmlns:a16="http://schemas.microsoft.com/office/drawing/2014/main" id="{81AC1AAA-080F-45F0-BEFE-5BC0AB2A4A02}"/>
              </a:ext>
            </a:extLst>
          </p:cNvPr>
          <p:cNvCxnSpPr>
            <a:cxnSpLocks/>
          </p:cNvCxnSpPr>
          <p:nvPr/>
        </p:nvCxnSpPr>
        <p:spPr>
          <a:xfrm flipH="1">
            <a:off x="35863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846;p57">
            <a:extLst>
              <a:ext uri="{FF2B5EF4-FFF2-40B4-BE49-F238E27FC236}">
                <a16:creationId xmlns:a16="http://schemas.microsoft.com/office/drawing/2014/main" id="{82E4B221-AF09-80D3-3AC0-D1BEC014C815}"/>
              </a:ext>
            </a:extLst>
          </p:cNvPr>
          <p:cNvCxnSpPr>
            <a:cxnSpLocks/>
          </p:cNvCxnSpPr>
          <p:nvPr/>
        </p:nvCxnSpPr>
        <p:spPr>
          <a:xfrm flipH="1">
            <a:off x="5542103" y="346749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846;p57">
            <a:extLst>
              <a:ext uri="{FF2B5EF4-FFF2-40B4-BE49-F238E27FC236}">
                <a16:creationId xmlns:a16="http://schemas.microsoft.com/office/drawing/2014/main" id="{80213D57-29B7-E18C-3D8C-CA522CB3486F}"/>
              </a:ext>
            </a:extLst>
          </p:cNvPr>
          <p:cNvCxnSpPr>
            <a:cxnSpLocks/>
          </p:cNvCxnSpPr>
          <p:nvPr/>
        </p:nvCxnSpPr>
        <p:spPr>
          <a:xfrm flipH="1">
            <a:off x="7510603" y="3467494"/>
            <a:ext cx="51" cy="120513"/>
          </a:xfrm>
          <a:prstGeom prst="straightConnector1">
            <a:avLst/>
          </a:prstGeom>
          <a:noFill/>
          <a:ln w="9525" cap="flat" cmpd="sng">
            <a:solidFill>
              <a:schemeClr val="dk1"/>
            </a:solidFill>
            <a:prstDash val="solid"/>
            <a:round/>
            <a:headEnd type="none" w="med" len="med"/>
            <a:tailEnd type="none" w="med" len="med"/>
          </a:ln>
        </p:spPr>
      </p:cxnSp>
      <p:pic>
        <p:nvPicPr>
          <p:cNvPr id="16" name="Immagine 15">
            <a:extLst>
              <a:ext uri="{FF2B5EF4-FFF2-40B4-BE49-F238E27FC236}">
                <a16:creationId xmlns:a16="http://schemas.microsoft.com/office/drawing/2014/main" id="{B204E776-EA54-6E87-81C3-5D438FD0441C}"/>
              </a:ext>
            </a:extLst>
          </p:cNvPr>
          <p:cNvPicPr>
            <a:picLocks noChangeAspect="1"/>
          </p:cNvPicPr>
          <p:nvPr/>
        </p:nvPicPr>
        <p:blipFill>
          <a:blip r:embed="rId3"/>
          <a:stretch>
            <a:fillRect/>
          </a:stretch>
        </p:blipFill>
        <p:spPr>
          <a:xfrm>
            <a:off x="749328" y="1581512"/>
            <a:ext cx="1571852" cy="954339"/>
          </a:xfrm>
          <a:prstGeom prst="rect">
            <a:avLst/>
          </a:prstGeom>
        </p:spPr>
      </p:pic>
      <p:cxnSp>
        <p:nvCxnSpPr>
          <p:cNvPr id="23" name="Google Shape;846;p57">
            <a:extLst>
              <a:ext uri="{FF2B5EF4-FFF2-40B4-BE49-F238E27FC236}">
                <a16:creationId xmlns:a16="http://schemas.microsoft.com/office/drawing/2014/main" id="{B1F14E4F-8C60-0D46-D262-9D847A8CD0F3}"/>
              </a:ext>
            </a:extLst>
          </p:cNvPr>
          <p:cNvCxnSpPr>
            <a:cxnSpLocks/>
            <a:stCxn id="832" idx="4"/>
          </p:cNvCxnSpPr>
          <p:nvPr/>
        </p:nvCxnSpPr>
        <p:spPr>
          <a:xfrm>
            <a:off x="3547607" y="1401500"/>
            <a:ext cx="0" cy="195881"/>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846;p57">
            <a:extLst>
              <a:ext uri="{FF2B5EF4-FFF2-40B4-BE49-F238E27FC236}">
                <a16:creationId xmlns:a16="http://schemas.microsoft.com/office/drawing/2014/main" id="{223A3377-D9C2-BD47-FDF5-18F64EEB0A35}"/>
              </a:ext>
            </a:extLst>
          </p:cNvPr>
          <p:cNvCxnSpPr>
            <a:cxnSpLocks/>
          </p:cNvCxnSpPr>
          <p:nvPr/>
        </p:nvCxnSpPr>
        <p:spPr>
          <a:xfrm>
            <a:off x="5457185" y="1388337"/>
            <a:ext cx="0" cy="195881"/>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846;p57">
            <a:extLst>
              <a:ext uri="{FF2B5EF4-FFF2-40B4-BE49-F238E27FC236}">
                <a16:creationId xmlns:a16="http://schemas.microsoft.com/office/drawing/2014/main" id="{FC654E32-CAEF-B626-D32D-7D7372619323}"/>
              </a:ext>
            </a:extLst>
          </p:cNvPr>
          <p:cNvCxnSpPr>
            <a:cxnSpLocks/>
          </p:cNvCxnSpPr>
          <p:nvPr/>
        </p:nvCxnSpPr>
        <p:spPr>
          <a:xfrm>
            <a:off x="7422727" y="1385631"/>
            <a:ext cx="0" cy="195881"/>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525856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A936E1AF-92D9-ED90-D84E-31A94832E4AE}"/>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5D4639C8-A9E3-46E8-29EE-08D25C3AC51C}"/>
              </a:ext>
            </a:extLst>
          </p:cNvPr>
          <p:cNvSpPr txBox="1">
            <a:spLocks noGrp="1"/>
          </p:cNvSpPr>
          <p:nvPr>
            <p:ph type="title"/>
          </p:nvPr>
        </p:nvSpPr>
        <p:spPr>
          <a:xfrm>
            <a:off x="824144" y="30376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Workflow</a:t>
            </a:r>
            <a:endParaRPr dirty="0"/>
          </a:p>
        </p:txBody>
      </p:sp>
      <p:sp>
        <p:nvSpPr>
          <p:cNvPr id="831" name="Google Shape;831;p57">
            <a:extLst>
              <a:ext uri="{FF2B5EF4-FFF2-40B4-BE49-F238E27FC236}">
                <a16:creationId xmlns:a16="http://schemas.microsoft.com/office/drawing/2014/main" id="{BD97829F-3A19-C9AD-F2CB-C803E0900402}"/>
              </a:ext>
            </a:extLst>
          </p:cNvPr>
          <p:cNvSpPr/>
          <p:nvPr/>
        </p:nvSpPr>
        <p:spPr>
          <a:xfrm>
            <a:off x="14471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568256C9-F731-F9BD-A1EE-3B3BBE510391}"/>
              </a:ext>
            </a:extLst>
          </p:cNvPr>
          <p:cNvSpPr/>
          <p:nvPr/>
        </p:nvSpPr>
        <p:spPr>
          <a:xfrm>
            <a:off x="3459407"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2DB98B45-F877-C69F-E0B4-2BCF4D7AFDC1}"/>
              </a:ext>
            </a:extLst>
          </p:cNvPr>
          <p:cNvSpPr/>
          <p:nvPr/>
        </p:nvSpPr>
        <p:spPr>
          <a:xfrm>
            <a:off x="53749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6BC874CF-542E-40BD-2735-4AB899BA0300}"/>
              </a:ext>
            </a:extLst>
          </p:cNvPr>
          <p:cNvSpPr/>
          <p:nvPr/>
        </p:nvSpPr>
        <p:spPr>
          <a:xfrm>
            <a:off x="73388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A7E6AB27-397A-6CA2-9F61-8C90CD9A1A5A}"/>
              </a:ext>
            </a:extLst>
          </p:cNvPr>
          <p:cNvCxnSpPr>
            <a:cxnSpLocks/>
            <a:stCxn id="831" idx="6"/>
            <a:endCxn id="832" idx="2"/>
          </p:cNvCxnSpPr>
          <p:nvPr/>
        </p:nvCxnSpPr>
        <p:spPr>
          <a:xfrm>
            <a:off x="1623505" y="1302844"/>
            <a:ext cx="1835902"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785BC1A9-8BDF-6D67-5A41-285593726BFF}"/>
              </a:ext>
            </a:extLst>
          </p:cNvPr>
          <p:cNvCxnSpPr>
            <a:cxnSpLocks/>
            <a:stCxn id="832" idx="6"/>
            <a:endCxn id="833" idx="2"/>
          </p:cNvCxnSpPr>
          <p:nvPr/>
        </p:nvCxnSpPr>
        <p:spPr>
          <a:xfrm flipV="1">
            <a:off x="3635807" y="1302844"/>
            <a:ext cx="1739098" cy="10456"/>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0FA44A18-2D5B-34C7-0300-8E23A3BFFF07}"/>
              </a:ext>
            </a:extLst>
          </p:cNvPr>
          <p:cNvCxnSpPr>
            <a:cxnSpLocks/>
          </p:cNvCxnSpPr>
          <p:nvPr/>
        </p:nvCxnSpPr>
        <p:spPr>
          <a:xfrm>
            <a:off x="5553151" y="1308072"/>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69F5920F-3363-7282-F9DD-F70A6BD8B613}"/>
              </a:ext>
            </a:extLst>
          </p:cNvPr>
          <p:cNvCxnSpPr>
            <a:cxnSpLocks/>
            <a:stCxn id="831" idx="4"/>
            <a:endCxn id="16" idx="0"/>
          </p:cNvCxnSpPr>
          <p:nvPr/>
        </p:nvCxnSpPr>
        <p:spPr>
          <a:xfrm flipH="1">
            <a:off x="1535254" y="1391044"/>
            <a:ext cx="51" cy="190468"/>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DFEFFE21-AD53-1F37-1D78-63B257FFFCB8}"/>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0114BA9A-18C2-FBDB-D3C6-869136C344FC}"/>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75307195-8F37-10BF-562A-7D1B9E2E8AA1}"/>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17325722-5C3B-A0B1-F66A-656D64FBFCC9}"/>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DD7804FE-73E1-6DD6-FB79-F1B173D3F738}"/>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B728E628-26CE-248C-BDFC-6CC0FC85E69E}"/>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BFA43CF7-3FC5-C117-CEBF-9A7DCC522D4B}"/>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516EA094-F818-EA15-AF44-937479C110CF}"/>
              </a:ext>
            </a:extLst>
          </p:cNvPr>
          <p:cNvCxnSpPr>
            <a:cxnSpLocks/>
          </p:cNvCxnSpPr>
          <p:nvPr/>
        </p:nvCxnSpPr>
        <p:spPr>
          <a:xfrm flipH="1">
            <a:off x="1528458" y="1297237"/>
            <a:ext cx="5985038" cy="2060078"/>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cxnSp>
        <p:nvCxnSpPr>
          <p:cNvPr id="14" name="Google Shape;846;p57">
            <a:extLst>
              <a:ext uri="{FF2B5EF4-FFF2-40B4-BE49-F238E27FC236}">
                <a16:creationId xmlns:a16="http://schemas.microsoft.com/office/drawing/2014/main" id="{4BB13F2E-3BE4-B260-6DB2-D80D182D5454}"/>
              </a:ext>
            </a:extLst>
          </p:cNvPr>
          <p:cNvCxnSpPr>
            <a:cxnSpLocks/>
          </p:cNvCxnSpPr>
          <p:nvPr/>
        </p:nvCxnSpPr>
        <p:spPr>
          <a:xfrm flipH="1">
            <a:off x="16178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846;p57">
            <a:extLst>
              <a:ext uri="{FF2B5EF4-FFF2-40B4-BE49-F238E27FC236}">
                <a16:creationId xmlns:a16="http://schemas.microsoft.com/office/drawing/2014/main" id="{AC501349-759F-8481-CF72-01AAC6617D3C}"/>
              </a:ext>
            </a:extLst>
          </p:cNvPr>
          <p:cNvCxnSpPr>
            <a:cxnSpLocks/>
          </p:cNvCxnSpPr>
          <p:nvPr/>
        </p:nvCxnSpPr>
        <p:spPr>
          <a:xfrm flipH="1">
            <a:off x="35863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846;p57">
            <a:extLst>
              <a:ext uri="{FF2B5EF4-FFF2-40B4-BE49-F238E27FC236}">
                <a16:creationId xmlns:a16="http://schemas.microsoft.com/office/drawing/2014/main" id="{B866231F-6BBE-7264-D54F-C9890BB09B06}"/>
              </a:ext>
            </a:extLst>
          </p:cNvPr>
          <p:cNvCxnSpPr>
            <a:cxnSpLocks/>
          </p:cNvCxnSpPr>
          <p:nvPr/>
        </p:nvCxnSpPr>
        <p:spPr>
          <a:xfrm flipH="1">
            <a:off x="5542103" y="346749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846;p57">
            <a:extLst>
              <a:ext uri="{FF2B5EF4-FFF2-40B4-BE49-F238E27FC236}">
                <a16:creationId xmlns:a16="http://schemas.microsoft.com/office/drawing/2014/main" id="{8B58C8CF-0CA3-984F-68B9-A37DD51EC8FB}"/>
              </a:ext>
            </a:extLst>
          </p:cNvPr>
          <p:cNvCxnSpPr>
            <a:cxnSpLocks/>
          </p:cNvCxnSpPr>
          <p:nvPr/>
        </p:nvCxnSpPr>
        <p:spPr>
          <a:xfrm flipH="1">
            <a:off x="7510603" y="3467494"/>
            <a:ext cx="51" cy="120513"/>
          </a:xfrm>
          <a:prstGeom prst="straightConnector1">
            <a:avLst/>
          </a:prstGeom>
          <a:noFill/>
          <a:ln w="9525" cap="flat" cmpd="sng">
            <a:solidFill>
              <a:schemeClr val="dk1"/>
            </a:solidFill>
            <a:prstDash val="solid"/>
            <a:round/>
            <a:headEnd type="none" w="med" len="med"/>
            <a:tailEnd type="none" w="med" len="med"/>
          </a:ln>
        </p:spPr>
      </p:cxnSp>
      <p:pic>
        <p:nvPicPr>
          <p:cNvPr id="16" name="Immagine 15">
            <a:extLst>
              <a:ext uri="{FF2B5EF4-FFF2-40B4-BE49-F238E27FC236}">
                <a16:creationId xmlns:a16="http://schemas.microsoft.com/office/drawing/2014/main" id="{467E8F87-B37E-4253-5C6B-C8629BEE4ED7}"/>
              </a:ext>
            </a:extLst>
          </p:cNvPr>
          <p:cNvPicPr>
            <a:picLocks noChangeAspect="1"/>
          </p:cNvPicPr>
          <p:nvPr/>
        </p:nvPicPr>
        <p:blipFill>
          <a:blip r:embed="rId3"/>
          <a:stretch>
            <a:fillRect/>
          </a:stretch>
        </p:blipFill>
        <p:spPr>
          <a:xfrm>
            <a:off x="749328" y="1581512"/>
            <a:ext cx="1571852" cy="954339"/>
          </a:xfrm>
          <a:prstGeom prst="rect">
            <a:avLst/>
          </a:prstGeom>
        </p:spPr>
      </p:pic>
      <p:pic>
        <p:nvPicPr>
          <p:cNvPr id="22" name="Immagine 21">
            <a:extLst>
              <a:ext uri="{FF2B5EF4-FFF2-40B4-BE49-F238E27FC236}">
                <a16:creationId xmlns:a16="http://schemas.microsoft.com/office/drawing/2014/main" id="{30CFEA6D-2DB0-9942-DB9C-38CA6F3D0190}"/>
              </a:ext>
            </a:extLst>
          </p:cNvPr>
          <p:cNvPicPr>
            <a:picLocks noChangeAspect="1"/>
          </p:cNvPicPr>
          <p:nvPr/>
        </p:nvPicPr>
        <p:blipFill>
          <a:blip r:embed="rId4"/>
          <a:stretch>
            <a:fillRect/>
          </a:stretch>
        </p:blipFill>
        <p:spPr>
          <a:xfrm>
            <a:off x="2761681" y="1597381"/>
            <a:ext cx="1571852" cy="969205"/>
          </a:xfrm>
          <a:prstGeom prst="rect">
            <a:avLst/>
          </a:prstGeom>
        </p:spPr>
      </p:pic>
      <p:cxnSp>
        <p:nvCxnSpPr>
          <p:cNvPr id="23" name="Google Shape;846;p57">
            <a:extLst>
              <a:ext uri="{FF2B5EF4-FFF2-40B4-BE49-F238E27FC236}">
                <a16:creationId xmlns:a16="http://schemas.microsoft.com/office/drawing/2014/main" id="{1C887401-286A-6245-46A7-0DFC298A2F96}"/>
              </a:ext>
            </a:extLst>
          </p:cNvPr>
          <p:cNvCxnSpPr>
            <a:cxnSpLocks/>
            <a:stCxn id="832" idx="4"/>
            <a:endCxn id="22" idx="0"/>
          </p:cNvCxnSpPr>
          <p:nvPr/>
        </p:nvCxnSpPr>
        <p:spPr>
          <a:xfrm>
            <a:off x="3547607" y="1401500"/>
            <a:ext cx="0" cy="195881"/>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846;p57">
            <a:extLst>
              <a:ext uri="{FF2B5EF4-FFF2-40B4-BE49-F238E27FC236}">
                <a16:creationId xmlns:a16="http://schemas.microsoft.com/office/drawing/2014/main" id="{5C126C1F-E37E-EB6B-642E-05CC136960C2}"/>
              </a:ext>
            </a:extLst>
          </p:cNvPr>
          <p:cNvCxnSpPr>
            <a:cxnSpLocks/>
          </p:cNvCxnSpPr>
          <p:nvPr/>
        </p:nvCxnSpPr>
        <p:spPr>
          <a:xfrm>
            <a:off x="5457185" y="1388337"/>
            <a:ext cx="0" cy="195881"/>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846;p57">
            <a:extLst>
              <a:ext uri="{FF2B5EF4-FFF2-40B4-BE49-F238E27FC236}">
                <a16:creationId xmlns:a16="http://schemas.microsoft.com/office/drawing/2014/main" id="{812D46BD-C500-1866-7B6F-51237932C759}"/>
              </a:ext>
            </a:extLst>
          </p:cNvPr>
          <p:cNvCxnSpPr>
            <a:cxnSpLocks/>
          </p:cNvCxnSpPr>
          <p:nvPr/>
        </p:nvCxnSpPr>
        <p:spPr>
          <a:xfrm>
            <a:off x="7422727" y="1385631"/>
            <a:ext cx="0" cy="195881"/>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057722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909CB306-B8C1-ADBE-5BFE-57D12850DA38}"/>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A90EF3D0-0E79-8DDA-0498-90A6831EC4A3}"/>
              </a:ext>
            </a:extLst>
          </p:cNvPr>
          <p:cNvSpPr txBox="1">
            <a:spLocks noGrp="1"/>
          </p:cNvSpPr>
          <p:nvPr>
            <p:ph type="title"/>
          </p:nvPr>
        </p:nvSpPr>
        <p:spPr>
          <a:xfrm>
            <a:off x="824144" y="30376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Workflow</a:t>
            </a:r>
            <a:endParaRPr dirty="0"/>
          </a:p>
        </p:txBody>
      </p:sp>
      <p:sp>
        <p:nvSpPr>
          <p:cNvPr id="831" name="Google Shape;831;p57">
            <a:extLst>
              <a:ext uri="{FF2B5EF4-FFF2-40B4-BE49-F238E27FC236}">
                <a16:creationId xmlns:a16="http://schemas.microsoft.com/office/drawing/2014/main" id="{692D4DF8-F06D-F892-0710-56EF626A84E6}"/>
              </a:ext>
            </a:extLst>
          </p:cNvPr>
          <p:cNvSpPr/>
          <p:nvPr/>
        </p:nvSpPr>
        <p:spPr>
          <a:xfrm>
            <a:off x="14471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4088FFD6-2FA5-40E9-EA87-A0912E427B08}"/>
              </a:ext>
            </a:extLst>
          </p:cNvPr>
          <p:cNvSpPr/>
          <p:nvPr/>
        </p:nvSpPr>
        <p:spPr>
          <a:xfrm>
            <a:off x="3459407"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D2B28C59-0596-DB13-02DF-5742CB334FA2}"/>
              </a:ext>
            </a:extLst>
          </p:cNvPr>
          <p:cNvSpPr/>
          <p:nvPr/>
        </p:nvSpPr>
        <p:spPr>
          <a:xfrm>
            <a:off x="53749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08264AF5-F560-8538-F412-0A022B26BFA4}"/>
              </a:ext>
            </a:extLst>
          </p:cNvPr>
          <p:cNvSpPr/>
          <p:nvPr/>
        </p:nvSpPr>
        <p:spPr>
          <a:xfrm>
            <a:off x="73388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17113DFF-6EC8-5FBC-D9FE-3D5DECB77D79}"/>
              </a:ext>
            </a:extLst>
          </p:cNvPr>
          <p:cNvCxnSpPr>
            <a:cxnSpLocks/>
            <a:stCxn id="831" idx="6"/>
            <a:endCxn id="832" idx="2"/>
          </p:cNvCxnSpPr>
          <p:nvPr/>
        </p:nvCxnSpPr>
        <p:spPr>
          <a:xfrm>
            <a:off x="1623505" y="1302844"/>
            <a:ext cx="1835902"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09515395-6F22-7C2C-B92D-CE7FD26930D3}"/>
              </a:ext>
            </a:extLst>
          </p:cNvPr>
          <p:cNvCxnSpPr>
            <a:cxnSpLocks/>
            <a:stCxn id="832" idx="6"/>
            <a:endCxn id="833" idx="2"/>
          </p:cNvCxnSpPr>
          <p:nvPr/>
        </p:nvCxnSpPr>
        <p:spPr>
          <a:xfrm flipV="1">
            <a:off x="3635807" y="1302844"/>
            <a:ext cx="1739098" cy="10456"/>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2A1168B3-209E-9051-E220-1EB2B9AC0FBB}"/>
              </a:ext>
            </a:extLst>
          </p:cNvPr>
          <p:cNvCxnSpPr>
            <a:cxnSpLocks/>
          </p:cNvCxnSpPr>
          <p:nvPr/>
        </p:nvCxnSpPr>
        <p:spPr>
          <a:xfrm>
            <a:off x="5553151" y="1308072"/>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460AB210-1B4A-C53F-2FDE-A3988184A2FE}"/>
              </a:ext>
            </a:extLst>
          </p:cNvPr>
          <p:cNvCxnSpPr>
            <a:cxnSpLocks/>
            <a:stCxn id="831" idx="4"/>
            <a:endCxn id="16" idx="0"/>
          </p:cNvCxnSpPr>
          <p:nvPr/>
        </p:nvCxnSpPr>
        <p:spPr>
          <a:xfrm flipH="1">
            <a:off x="1535254" y="1391044"/>
            <a:ext cx="51" cy="190468"/>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3FCB09C5-89DC-A757-F510-4A2F98727022}"/>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69E798C7-6829-DF4F-AA3C-0A3998FD00CE}"/>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CA2E1A70-259E-D44B-BC23-DA4040E258E0}"/>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1E96C50F-784C-E320-D050-CD1E35A10A89}"/>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1B7D2499-C7B8-16C6-9947-89C25E410A8F}"/>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7451FDB8-7EFD-D9E7-EDB2-218628035EB3}"/>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7E04D786-6B84-8705-86E6-013191E768D3}"/>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59DFEC78-11CB-71F5-7E92-31BAAFE38A5B}"/>
              </a:ext>
            </a:extLst>
          </p:cNvPr>
          <p:cNvCxnSpPr>
            <a:cxnSpLocks/>
          </p:cNvCxnSpPr>
          <p:nvPr/>
        </p:nvCxnSpPr>
        <p:spPr>
          <a:xfrm flipH="1">
            <a:off x="1528458" y="1297237"/>
            <a:ext cx="5985038" cy="2060078"/>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cxnSp>
        <p:nvCxnSpPr>
          <p:cNvPr id="14" name="Google Shape;846;p57">
            <a:extLst>
              <a:ext uri="{FF2B5EF4-FFF2-40B4-BE49-F238E27FC236}">
                <a16:creationId xmlns:a16="http://schemas.microsoft.com/office/drawing/2014/main" id="{FCAB0E99-52AA-DCBF-C23C-02B97D796D76}"/>
              </a:ext>
            </a:extLst>
          </p:cNvPr>
          <p:cNvCxnSpPr>
            <a:cxnSpLocks/>
          </p:cNvCxnSpPr>
          <p:nvPr/>
        </p:nvCxnSpPr>
        <p:spPr>
          <a:xfrm flipH="1">
            <a:off x="16178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846;p57">
            <a:extLst>
              <a:ext uri="{FF2B5EF4-FFF2-40B4-BE49-F238E27FC236}">
                <a16:creationId xmlns:a16="http://schemas.microsoft.com/office/drawing/2014/main" id="{6C1F62BE-F91B-D02B-E34D-B8DACC5305DE}"/>
              </a:ext>
            </a:extLst>
          </p:cNvPr>
          <p:cNvCxnSpPr>
            <a:cxnSpLocks/>
          </p:cNvCxnSpPr>
          <p:nvPr/>
        </p:nvCxnSpPr>
        <p:spPr>
          <a:xfrm flipH="1">
            <a:off x="35863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846;p57">
            <a:extLst>
              <a:ext uri="{FF2B5EF4-FFF2-40B4-BE49-F238E27FC236}">
                <a16:creationId xmlns:a16="http://schemas.microsoft.com/office/drawing/2014/main" id="{58CF3E6B-046C-22AD-82AC-C95352C395E7}"/>
              </a:ext>
            </a:extLst>
          </p:cNvPr>
          <p:cNvCxnSpPr>
            <a:cxnSpLocks/>
          </p:cNvCxnSpPr>
          <p:nvPr/>
        </p:nvCxnSpPr>
        <p:spPr>
          <a:xfrm flipH="1">
            <a:off x="5542103" y="346749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846;p57">
            <a:extLst>
              <a:ext uri="{FF2B5EF4-FFF2-40B4-BE49-F238E27FC236}">
                <a16:creationId xmlns:a16="http://schemas.microsoft.com/office/drawing/2014/main" id="{7F8DB878-F8D8-FDF9-D2D7-8D9E63096599}"/>
              </a:ext>
            </a:extLst>
          </p:cNvPr>
          <p:cNvCxnSpPr>
            <a:cxnSpLocks/>
          </p:cNvCxnSpPr>
          <p:nvPr/>
        </p:nvCxnSpPr>
        <p:spPr>
          <a:xfrm flipH="1">
            <a:off x="7510603" y="3467494"/>
            <a:ext cx="51" cy="120513"/>
          </a:xfrm>
          <a:prstGeom prst="straightConnector1">
            <a:avLst/>
          </a:prstGeom>
          <a:noFill/>
          <a:ln w="9525" cap="flat" cmpd="sng">
            <a:solidFill>
              <a:schemeClr val="dk1"/>
            </a:solidFill>
            <a:prstDash val="solid"/>
            <a:round/>
            <a:headEnd type="none" w="med" len="med"/>
            <a:tailEnd type="none" w="med" len="med"/>
          </a:ln>
        </p:spPr>
      </p:cxnSp>
      <p:pic>
        <p:nvPicPr>
          <p:cNvPr id="16" name="Immagine 15">
            <a:extLst>
              <a:ext uri="{FF2B5EF4-FFF2-40B4-BE49-F238E27FC236}">
                <a16:creationId xmlns:a16="http://schemas.microsoft.com/office/drawing/2014/main" id="{B457554E-A1C9-8963-8B7A-BCCA9809DCC7}"/>
              </a:ext>
            </a:extLst>
          </p:cNvPr>
          <p:cNvPicPr>
            <a:picLocks noChangeAspect="1"/>
          </p:cNvPicPr>
          <p:nvPr/>
        </p:nvPicPr>
        <p:blipFill>
          <a:blip r:embed="rId3"/>
          <a:stretch>
            <a:fillRect/>
          </a:stretch>
        </p:blipFill>
        <p:spPr>
          <a:xfrm>
            <a:off x="749328" y="1581512"/>
            <a:ext cx="1571852" cy="954339"/>
          </a:xfrm>
          <a:prstGeom prst="rect">
            <a:avLst/>
          </a:prstGeom>
        </p:spPr>
      </p:pic>
      <p:pic>
        <p:nvPicPr>
          <p:cNvPr id="22" name="Immagine 21">
            <a:extLst>
              <a:ext uri="{FF2B5EF4-FFF2-40B4-BE49-F238E27FC236}">
                <a16:creationId xmlns:a16="http://schemas.microsoft.com/office/drawing/2014/main" id="{B93F6CF3-65FE-E289-9E2E-FF3DA221A9D3}"/>
              </a:ext>
            </a:extLst>
          </p:cNvPr>
          <p:cNvPicPr>
            <a:picLocks noChangeAspect="1"/>
          </p:cNvPicPr>
          <p:nvPr/>
        </p:nvPicPr>
        <p:blipFill>
          <a:blip r:embed="rId4"/>
          <a:stretch>
            <a:fillRect/>
          </a:stretch>
        </p:blipFill>
        <p:spPr>
          <a:xfrm>
            <a:off x="2761681" y="1597381"/>
            <a:ext cx="1571852" cy="969205"/>
          </a:xfrm>
          <a:prstGeom prst="rect">
            <a:avLst/>
          </a:prstGeom>
        </p:spPr>
      </p:pic>
      <p:cxnSp>
        <p:nvCxnSpPr>
          <p:cNvPr id="23" name="Google Shape;846;p57">
            <a:extLst>
              <a:ext uri="{FF2B5EF4-FFF2-40B4-BE49-F238E27FC236}">
                <a16:creationId xmlns:a16="http://schemas.microsoft.com/office/drawing/2014/main" id="{EED897AD-A542-703F-93A2-36A704CC0E52}"/>
              </a:ext>
            </a:extLst>
          </p:cNvPr>
          <p:cNvCxnSpPr>
            <a:cxnSpLocks/>
            <a:stCxn id="832" idx="4"/>
            <a:endCxn id="22" idx="0"/>
          </p:cNvCxnSpPr>
          <p:nvPr/>
        </p:nvCxnSpPr>
        <p:spPr>
          <a:xfrm>
            <a:off x="3547607" y="1401500"/>
            <a:ext cx="0" cy="195881"/>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846;p57">
            <a:extLst>
              <a:ext uri="{FF2B5EF4-FFF2-40B4-BE49-F238E27FC236}">
                <a16:creationId xmlns:a16="http://schemas.microsoft.com/office/drawing/2014/main" id="{0AC04540-BA5B-D6E6-34A2-6A8BE13EC2EB}"/>
              </a:ext>
            </a:extLst>
          </p:cNvPr>
          <p:cNvCxnSpPr>
            <a:cxnSpLocks/>
          </p:cNvCxnSpPr>
          <p:nvPr/>
        </p:nvCxnSpPr>
        <p:spPr>
          <a:xfrm>
            <a:off x="5457185" y="1388337"/>
            <a:ext cx="0" cy="195881"/>
          </a:xfrm>
          <a:prstGeom prst="straightConnector1">
            <a:avLst/>
          </a:prstGeom>
          <a:noFill/>
          <a:ln w="9525" cap="flat" cmpd="sng">
            <a:solidFill>
              <a:schemeClr val="dk1"/>
            </a:solidFill>
            <a:prstDash val="solid"/>
            <a:round/>
            <a:headEnd type="none" w="med" len="med"/>
            <a:tailEnd type="none" w="med" len="med"/>
          </a:ln>
        </p:spPr>
      </p:cxnSp>
      <p:pic>
        <p:nvPicPr>
          <p:cNvPr id="30" name="Immagine 29">
            <a:extLst>
              <a:ext uri="{FF2B5EF4-FFF2-40B4-BE49-F238E27FC236}">
                <a16:creationId xmlns:a16="http://schemas.microsoft.com/office/drawing/2014/main" id="{42F6E52E-FB42-B3B7-8530-7EF6B2B2BB07}"/>
              </a:ext>
            </a:extLst>
          </p:cNvPr>
          <p:cNvPicPr>
            <a:picLocks noChangeAspect="1"/>
          </p:cNvPicPr>
          <p:nvPr/>
        </p:nvPicPr>
        <p:blipFill>
          <a:blip r:embed="rId5"/>
          <a:stretch>
            <a:fillRect/>
          </a:stretch>
        </p:blipFill>
        <p:spPr>
          <a:xfrm>
            <a:off x="4676144" y="1563155"/>
            <a:ext cx="1600751" cy="969205"/>
          </a:xfrm>
          <a:prstGeom prst="rect">
            <a:avLst/>
          </a:prstGeom>
        </p:spPr>
      </p:pic>
      <p:cxnSp>
        <p:nvCxnSpPr>
          <p:cNvPr id="33" name="Google Shape;846;p57">
            <a:extLst>
              <a:ext uri="{FF2B5EF4-FFF2-40B4-BE49-F238E27FC236}">
                <a16:creationId xmlns:a16="http://schemas.microsoft.com/office/drawing/2014/main" id="{A9CA6C78-4377-D5A8-59EB-5386BADB8A08}"/>
              </a:ext>
            </a:extLst>
          </p:cNvPr>
          <p:cNvCxnSpPr>
            <a:cxnSpLocks/>
          </p:cNvCxnSpPr>
          <p:nvPr/>
        </p:nvCxnSpPr>
        <p:spPr>
          <a:xfrm>
            <a:off x="7422727" y="1385631"/>
            <a:ext cx="0" cy="195881"/>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285385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709DBB52-5313-77A4-ACE1-EF62CFEAD4F5}"/>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4C45A45A-9031-F6C8-8948-D7591293A858}"/>
              </a:ext>
            </a:extLst>
          </p:cNvPr>
          <p:cNvSpPr txBox="1">
            <a:spLocks noGrp="1"/>
          </p:cNvSpPr>
          <p:nvPr>
            <p:ph type="title"/>
          </p:nvPr>
        </p:nvSpPr>
        <p:spPr>
          <a:xfrm>
            <a:off x="824144" y="30376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Workflow</a:t>
            </a:r>
            <a:endParaRPr dirty="0"/>
          </a:p>
        </p:txBody>
      </p:sp>
      <p:sp>
        <p:nvSpPr>
          <p:cNvPr id="831" name="Google Shape;831;p57">
            <a:extLst>
              <a:ext uri="{FF2B5EF4-FFF2-40B4-BE49-F238E27FC236}">
                <a16:creationId xmlns:a16="http://schemas.microsoft.com/office/drawing/2014/main" id="{B464C661-F01C-9F6B-5956-DF6F1B1BE20E}"/>
              </a:ext>
            </a:extLst>
          </p:cNvPr>
          <p:cNvSpPr/>
          <p:nvPr/>
        </p:nvSpPr>
        <p:spPr>
          <a:xfrm>
            <a:off x="14471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6E4E6919-FCDD-ECD9-6C24-3A35F12CCD30}"/>
              </a:ext>
            </a:extLst>
          </p:cNvPr>
          <p:cNvSpPr/>
          <p:nvPr/>
        </p:nvSpPr>
        <p:spPr>
          <a:xfrm>
            <a:off x="3459407"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33887263-1D23-DAF4-D76A-B7050DEDDDFE}"/>
              </a:ext>
            </a:extLst>
          </p:cNvPr>
          <p:cNvSpPr/>
          <p:nvPr/>
        </p:nvSpPr>
        <p:spPr>
          <a:xfrm>
            <a:off x="53749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EAE4BFA8-D642-E08A-5299-547B291B59F8}"/>
              </a:ext>
            </a:extLst>
          </p:cNvPr>
          <p:cNvSpPr/>
          <p:nvPr/>
        </p:nvSpPr>
        <p:spPr>
          <a:xfrm>
            <a:off x="73388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F2687A37-F995-447D-33B5-34284E2901D7}"/>
              </a:ext>
            </a:extLst>
          </p:cNvPr>
          <p:cNvCxnSpPr>
            <a:cxnSpLocks/>
            <a:stCxn id="831" idx="6"/>
            <a:endCxn id="832" idx="2"/>
          </p:cNvCxnSpPr>
          <p:nvPr/>
        </p:nvCxnSpPr>
        <p:spPr>
          <a:xfrm>
            <a:off x="1623505" y="1302844"/>
            <a:ext cx="1835902"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58C0EDD9-E573-DD92-4AC9-F2CA8D9890B8}"/>
              </a:ext>
            </a:extLst>
          </p:cNvPr>
          <p:cNvCxnSpPr>
            <a:cxnSpLocks/>
            <a:stCxn id="832" idx="6"/>
            <a:endCxn id="833" idx="2"/>
          </p:cNvCxnSpPr>
          <p:nvPr/>
        </p:nvCxnSpPr>
        <p:spPr>
          <a:xfrm flipV="1">
            <a:off x="3635807" y="1302844"/>
            <a:ext cx="1739098" cy="10456"/>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1AE61989-4EDB-7663-0686-CF453EADC904}"/>
              </a:ext>
            </a:extLst>
          </p:cNvPr>
          <p:cNvCxnSpPr>
            <a:cxnSpLocks/>
          </p:cNvCxnSpPr>
          <p:nvPr/>
        </p:nvCxnSpPr>
        <p:spPr>
          <a:xfrm>
            <a:off x="5553151" y="1308072"/>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980D1565-F32D-4A02-DB61-5562BFD174F2}"/>
              </a:ext>
            </a:extLst>
          </p:cNvPr>
          <p:cNvCxnSpPr>
            <a:cxnSpLocks/>
            <a:stCxn id="831" idx="4"/>
            <a:endCxn id="16" idx="0"/>
          </p:cNvCxnSpPr>
          <p:nvPr/>
        </p:nvCxnSpPr>
        <p:spPr>
          <a:xfrm flipH="1">
            <a:off x="1535254" y="1391044"/>
            <a:ext cx="51" cy="190468"/>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009B2ECD-5F6A-BBCF-31EC-88FDD465DA1F}"/>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CD650B64-A209-8D89-B845-7EE62B8FB209}"/>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1C07681A-A72F-600B-6812-84C3C91FAA32}"/>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E0424D7A-230D-E05D-641A-1E8EA05EC8E7}"/>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E8EE348B-0920-54B6-6DF7-AB38766CD4A8}"/>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BDF142C1-110F-0864-168E-0A106380A97D}"/>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286F0723-284A-09DF-13B8-2BFF9244F4D9}"/>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1209DAEE-F948-7D4C-A2B8-7BE47F49F660}"/>
              </a:ext>
            </a:extLst>
          </p:cNvPr>
          <p:cNvCxnSpPr>
            <a:cxnSpLocks/>
          </p:cNvCxnSpPr>
          <p:nvPr/>
        </p:nvCxnSpPr>
        <p:spPr>
          <a:xfrm flipH="1">
            <a:off x="1528458" y="1297237"/>
            <a:ext cx="5985038" cy="2060078"/>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cxnSp>
        <p:nvCxnSpPr>
          <p:cNvPr id="14" name="Google Shape;846;p57">
            <a:extLst>
              <a:ext uri="{FF2B5EF4-FFF2-40B4-BE49-F238E27FC236}">
                <a16:creationId xmlns:a16="http://schemas.microsoft.com/office/drawing/2014/main" id="{2942C5CD-E39D-75F0-DF71-23784D606287}"/>
              </a:ext>
            </a:extLst>
          </p:cNvPr>
          <p:cNvCxnSpPr>
            <a:cxnSpLocks/>
          </p:cNvCxnSpPr>
          <p:nvPr/>
        </p:nvCxnSpPr>
        <p:spPr>
          <a:xfrm flipH="1">
            <a:off x="16178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846;p57">
            <a:extLst>
              <a:ext uri="{FF2B5EF4-FFF2-40B4-BE49-F238E27FC236}">
                <a16:creationId xmlns:a16="http://schemas.microsoft.com/office/drawing/2014/main" id="{21264638-70C0-5081-78C3-F0B8EDD90A5A}"/>
              </a:ext>
            </a:extLst>
          </p:cNvPr>
          <p:cNvCxnSpPr>
            <a:cxnSpLocks/>
          </p:cNvCxnSpPr>
          <p:nvPr/>
        </p:nvCxnSpPr>
        <p:spPr>
          <a:xfrm flipH="1">
            <a:off x="35863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846;p57">
            <a:extLst>
              <a:ext uri="{FF2B5EF4-FFF2-40B4-BE49-F238E27FC236}">
                <a16:creationId xmlns:a16="http://schemas.microsoft.com/office/drawing/2014/main" id="{8084C5BC-1DC1-D106-496F-077A8159CCE7}"/>
              </a:ext>
            </a:extLst>
          </p:cNvPr>
          <p:cNvCxnSpPr>
            <a:cxnSpLocks/>
          </p:cNvCxnSpPr>
          <p:nvPr/>
        </p:nvCxnSpPr>
        <p:spPr>
          <a:xfrm flipH="1">
            <a:off x="5542103" y="346749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846;p57">
            <a:extLst>
              <a:ext uri="{FF2B5EF4-FFF2-40B4-BE49-F238E27FC236}">
                <a16:creationId xmlns:a16="http://schemas.microsoft.com/office/drawing/2014/main" id="{7FEAB8DB-6849-35C9-7F86-9FD776833B27}"/>
              </a:ext>
            </a:extLst>
          </p:cNvPr>
          <p:cNvCxnSpPr>
            <a:cxnSpLocks/>
          </p:cNvCxnSpPr>
          <p:nvPr/>
        </p:nvCxnSpPr>
        <p:spPr>
          <a:xfrm flipH="1">
            <a:off x="7510603" y="3467494"/>
            <a:ext cx="51" cy="120513"/>
          </a:xfrm>
          <a:prstGeom prst="straightConnector1">
            <a:avLst/>
          </a:prstGeom>
          <a:noFill/>
          <a:ln w="9525" cap="flat" cmpd="sng">
            <a:solidFill>
              <a:schemeClr val="dk1"/>
            </a:solidFill>
            <a:prstDash val="solid"/>
            <a:round/>
            <a:headEnd type="none" w="med" len="med"/>
            <a:tailEnd type="none" w="med" len="med"/>
          </a:ln>
        </p:spPr>
      </p:cxnSp>
      <p:pic>
        <p:nvPicPr>
          <p:cNvPr id="16" name="Immagine 15">
            <a:extLst>
              <a:ext uri="{FF2B5EF4-FFF2-40B4-BE49-F238E27FC236}">
                <a16:creationId xmlns:a16="http://schemas.microsoft.com/office/drawing/2014/main" id="{53A88457-FC8E-7DD2-FDD6-379E5FB81B4B}"/>
              </a:ext>
            </a:extLst>
          </p:cNvPr>
          <p:cNvPicPr>
            <a:picLocks noChangeAspect="1"/>
          </p:cNvPicPr>
          <p:nvPr/>
        </p:nvPicPr>
        <p:blipFill>
          <a:blip r:embed="rId3"/>
          <a:stretch>
            <a:fillRect/>
          </a:stretch>
        </p:blipFill>
        <p:spPr>
          <a:xfrm>
            <a:off x="749328" y="1581512"/>
            <a:ext cx="1571852" cy="954339"/>
          </a:xfrm>
          <a:prstGeom prst="rect">
            <a:avLst/>
          </a:prstGeom>
        </p:spPr>
      </p:pic>
      <p:pic>
        <p:nvPicPr>
          <p:cNvPr id="22" name="Immagine 21">
            <a:extLst>
              <a:ext uri="{FF2B5EF4-FFF2-40B4-BE49-F238E27FC236}">
                <a16:creationId xmlns:a16="http://schemas.microsoft.com/office/drawing/2014/main" id="{8FCDF021-894C-6C60-007E-2A7BB98C9357}"/>
              </a:ext>
            </a:extLst>
          </p:cNvPr>
          <p:cNvPicPr>
            <a:picLocks noChangeAspect="1"/>
          </p:cNvPicPr>
          <p:nvPr/>
        </p:nvPicPr>
        <p:blipFill>
          <a:blip r:embed="rId4"/>
          <a:stretch>
            <a:fillRect/>
          </a:stretch>
        </p:blipFill>
        <p:spPr>
          <a:xfrm>
            <a:off x="2761681" y="1597381"/>
            <a:ext cx="1571852" cy="969205"/>
          </a:xfrm>
          <a:prstGeom prst="rect">
            <a:avLst/>
          </a:prstGeom>
        </p:spPr>
      </p:pic>
      <p:cxnSp>
        <p:nvCxnSpPr>
          <p:cNvPr id="23" name="Google Shape;846;p57">
            <a:extLst>
              <a:ext uri="{FF2B5EF4-FFF2-40B4-BE49-F238E27FC236}">
                <a16:creationId xmlns:a16="http://schemas.microsoft.com/office/drawing/2014/main" id="{BCC4BFAB-0349-E4A0-E166-472649C561DB}"/>
              </a:ext>
            </a:extLst>
          </p:cNvPr>
          <p:cNvCxnSpPr>
            <a:cxnSpLocks/>
            <a:stCxn id="832" idx="4"/>
            <a:endCxn id="22" idx="0"/>
          </p:cNvCxnSpPr>
          <p:nvPr/>
        </p:nvCxnSpPr>
        <p:spPr>
          <a:xfrm>
            <a:off x="3547607" y="1401500"/>
            <a:ext cx="0" cy="195881"/>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846;p57">
            <a:extLst>
              <a:ext uri="{FF2B5EF4-FFF2-40B4-BE49-F238E27FC236}">
                <a16:creationId xmlns:a16="http://schemas.microsoft.com/office/drawing/2014/main" id="{F193A67B-54F0-FB5D-0E3E-73754E9D8E65}"/>
              </a:ext>
            </a:extLst>
          </p:cNvPr>
          <p:cNvCxnSpPr>
            <a:cxnSpLocks/>
          </p:cNvCxnSpPr>
          <p:nvPr/>
        </p:nvCxnSpPr>
        <p:spPr>
          <a:xfrm>
            <a:off x="5457185" y="1388337"/>
            <a:ext cx="0" cy="195881"/>
          </a:xfrm>
          <a:prstGeom prst="straightConnector1">
            <a:avLst/>
          </a:prstGeom>
          <a:noFill/>
          <a:ln w="9525" cap="flat" cmpd="sng">
            <a:solidFill>
              <a:schemeClr val="dk1"/>
            </a:solidFill>
            <a:prstDash val="solid"/>
            <a:round/>
            <a:headEnd type="none" w="med" len="med"/>
            <a:tailEnd type="none" w="med" len="med"/>
          </a:ln>
        </p:spPr>
      </p:cxnSp>
      <p:pic>
        <p:nvPicPr>
          <p:cNvPr id="30" name="Immagine 29">
            <a:extLst>
              <a:ext uri="{FF2B5EF4-FFF2-40B4-BE49-F238E27FC236}">
                <a16:creationId xmlns:a16="http://schemas.microsoft.com/office/drawing/2014/main" id="{51165950-F4C3-26FF-3295-FC996526D57E}"/>
              </a:ext>
            </a:extLst>
          </p:cNvPr>
          <p:cNvPicPr>
            <a:picLocks noChangeAspect="1"/>
          </p:cNvPicPr>
          <p:nvPr/>
        </p:nvPicPr>
        <p:blipFill>
          <a:blip r:embed="rId5"/>
          <a:stretch>
            <a:fillRect/>
          </a:stretch>
        </p:blipFill>
        <p:spPr>
          <a:xfrm>
            <a:off x="4676144" y="1563155"/>
            <a:ext cx="1600751" cy="969205"/>
          </a:xfrm>
          <a:prstGeom prst="rect">
            <a:avLst/>
          </a:prstGeom>
        </p:spPr>
      </p:pic>
      <p:pic>
        <p:nvPicPr>
          <p:cNvPr id="32" name="Immagine 31">
            <a:extLst>
              <a:ext uri="{FF2B5EF4-FFF2-40B4-BE49-F238E27FC236}">
                <a16:creationId xmlns:a16="http://schemas.microsoft.com/office/drawing/2014/main" id="{B555A4E5-5482-A3F8-1400-2C7ED098441C}"/>
              </a:ext>
            </a:extLst>
          </p:cNvPr>
          <p:cNvPicPr>
            <a:picLocks noChangeAspect="1"/>
          </p:cNvPicPr>
          <p:nvPr/>
        </p:nvPicPr>
        <p:blipFill>
          <a:blip r:embed="rId6"/>
          <a:stretch>
            <a:fillRect/>
          </a:stretch>
        </p:blipFill>
        <p:spPr>
          <a:xfrm>
            <a:off x="6722472" y="1563155"/>
            <a:ext cx="1419018" cy="1082180"/>
          </a:xfrm>
          <a:prstGeom prst="rect">
            <a:avLst/>
          </a:prstGeom>
        </p:spPr>
      </p:pic>
      <p:cxnSp>
        <p:nvCxnSpPr>
          <p:cNvPr id="33" name="Google Shape;846;p57">
            <a:extLst>
              <a:ext uri="{FF2B5EF4-FFF2-40B4-BE49-F238E27FC236}">
                <a16:creationId xmlns:a16="http://schemas.microsoft.com/office/drawing/2014/main" id="{99BD922D-B9E8-BB34-D16F-074DB250F329}"/>
              </a:ext>
            </a:extLst>
          </p:cNvPr>
          <p:cNvCxnSpPr>
            <a:cxnSpLocks/>
          </p:cNvCxnSpPr>
          <p:nvPr/>
        </p:nvCxnSpPr>
        <p:spPr>
          <a:xfrm>
            <a:off x="7422727" y="1385631"/>
            <a:ext cx="0" cy="195881"/>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044114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1"/>
          <p:cNvSpPr txBox="1">
            <a:spLocks noGrp="1"/>
          </p:cNvSpPr>
          <p:nvPr>
            <p:ph type="title"/>
          </p:nvPr>
        </p:nvSpPr>
        <p:spPr>
          <a:xfrm>
            <a:off x="720000" y="278337"/>
            <a:ext cx="7704000" cy="572700"/>
          </a:xfrm>
          <a:prstGeom prst="rect">
            <a:avLst/>
          </a:prstGeom>
        </p:spPr>
        <p:txBody>
          <a:bodyPr spcFirstLastPara="1" wrap="square" lIns="91425" tIns="91425" rIns="91425" bIns="91425" anchor="t" anchorCtr="0">
            <a:noAutofit/>
          </a:bodyPr>
          <a:lstStyle/>
          <a:p>
            <a:r>
              <a:rPr lang="en"/>
              <a:t>Project Overview</a:t>
            </a:r>
            <a:endParaRPr/>
          </a:p>
        </p:txBody>
      </p:sp>
      <p:sp>
        <p:nvSpPr>
          <p:cNvPr id="456" name="Google Shape;456;p41"/>
          <p:cNvSpPr txBox="1">
            <a:spLocks noGrp="1"/>
          </p:cNvSpPr>
          <p:nvPr>
            <p:ph type="subTitle" idx="1"/>
          </p:nvPr>
        </p:nvSpPr>
        <p:spPr>
          <a:xfrm>
            <a:off x="1182813" y="1574817"/>
            <a:ext cx="3900905" cy="2635167"/>
          </a:xfrm>
          <a:prstGeom prst="rect">
            <a:avLst/>
          </a:prstGeom>
        </p:spPr>
        <p:txBody>
          <a:bodyPr spcFirstLastPara="1" wrap="square" lIns="91425" tIns="91425" rIns="91425" bIns="91425" anchor="t" anchorCtr="0">
            <a:noAutofit/>
          </a:bodyPr>
          <a:lstStyle/>
          <a:p>
            <a:pPr marL="0" indent="0">
              <a:lnSpc>
                <a:spcPct val="114999"/>
              </a:lnSpc>
            </a:pPr>
            <a:r>
              <a:rPr lang="en-US" dirty="0"/>
              <a:t>This project implements a parallel solution to the </a:t>
            </a:r>
            <a:r>
              <a:rPr lang="en-US" b="1" dirty="0"/>
              <a:t>N-body</a:t>
            </a:r>
            <a:r>
              <a:rPr lang="en-US" dirty="0"/>
              <a:t> gravitational problem using MPI for physics simulations.</a:t>
            </a:r>
            <a:br>
              <a:rPr lang="en" dirty="0"/>
            </a:br>
            <a:r>
              <a:rPr lang="en-US" dirty="0"/>
              <a:t>The </a:t>
            </a:r>
            <a:r>
              <a:rPr lang="en-US" b="1" dirty="0"/>
              <a:t>N-body problem</a:t>
            </a:r>
            <a:r>
              <a:rPr lang="en-US" dirty="0"/>
              <a:t> consists in simulating the motion of </a:t>
            </a:r>
            <a:r>
              <a:rPr lang="en-US" b="1" dirty="0"/>
              <a:t>N celestial bodies</a:t>
            </a:r>
            <a:r>
              <a:rPr lang="en-US" dirty="0"/>
              <a:t> under mutual gravitational attraction. We simulate </a:t>
            </a:r>
            <a:r>
              <a:rPr lang="en-US" b="1" dirty="0"/>
              <a:t>N bodies</a:t>
            </a:r>
            <a:r>
              <a:rPr lang="en-US" dirty="0"/>
              <a:t> computing </a:t>
            </a:r>
            <a:r>
              <a:rPr lang="en-US" b="1" dirty="0"/>
              <a:t>gravitational forces</a:t>
            </a:r>
            <a:r>
              <a:rPr lang="en-US" dirty="0"/>
              <a:t> using </a:t>
            </a:r>
            <a:r>
              <a:rPr lang="en-US" b="1" dirty="0"/>
              <a:t>Newton's law</a:t>
            </a:r>
            <a:r>
              <a:rPr lang="en-US" dirty="0"/>
              <a:t> and </a:t>
            </a:r>
            <a:r>
              <a:rPr lang="en-US" b="1" dirty="0"/>
              <a:t>Runge-</a:t>
            </a:r>
            <a:r>
              <a:rPr lang="en-US" b="1" dirty="0" err="1"/>
              <a:t>Kutta</a:t>
            </a:r>
            <a:r>
              <a:rPr lang="en-US" b="1" dirty="0"/>
              <a:t> integration</a:t>
            </a:r>
            <a:r>
              <a:rPr lang="en-US" dirty="0"/>
              <a:t>.</a:t>
            </a:r>
            <a:endParaRPr lang="en" dirty="0"/>
          </a:p>
        </p:txBody>
      </p:sp>
      <p:pic>
        <p:nvPicPr>
          <p:cNvPr id="1026" name="Picture 2" descr="N-Body Orbit Simulation | Patrick Youssef">
            <a:extLst>
              <a:ext uri="{FF2B5EF4-FFF2-40B4-BE49-F238E27FC236}">
                <a16:creationId xmlns:a16="http://schemas.microsoft.com/office/drawing/2014/main" id="{B53436CE-7093-0B93-29EB-37024589D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532" y="1719144"/>
            <a:ext cx="2346512" cy="2346512"/>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a:extLst>
              <a:ext uri="{FF2B5EF4-FFF2-40B4-BE49-F238E27FC236}">
                <a16:creationId xmlns:a16="http://schemas.microsoft.com/office/drawing/2014/main" id="{D5627C89-3672-7972-F45E-E6255F1E9512}"/>
              </a:ext>
            </a:extLst>
          </p:cNvPr>
          <p:cNvSpPr/>
          <p:nvPr/>
        </p:nvSpPr>
        <p:spPr>
          <a:xfrm>
            <a:off x="5738532" y="1574817"/>
            <a:ext cx="2446244" cy="24908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F9A905B6-B8E2-A776-7DFB-B97219AF61A9}"/>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F021049C-4C02-F61C-5418-A64F3CC37CE1}"/>
              </a:ext>
            </a:extLst>
          </p:cNvPr>
          <p:cNvSpPr txBox="1">
            <a:spLocks noGrp="1"/>
          </p:cNvSpPr>
          <p:nvPr>
            <p:ph type="title"/>
          </p:nvPr>
        </p:nvSpPr>
        <p:spPr>
          <a:xfrm>
            <a:off x="824144" y="30376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Workflow</a:t>
            </a:r>
            <a:endParaRPr dirty="0"/>
          </a:p>
        </p:txBody>
      </p:sp>
      <p:sp>
        <p:nvSpPr>
          <p:cNvPr id="831" name="Google Shape;831;p57">
            <a:extLst>
              <a:ext uri="{FF2B5EF4-FFF2-40B4-BE49-F238E27FC236}">
                <a16:creationId xmlns:a16="http://schemas.microsoft.com/office/drawing/2014/main" id="{15C9D4CD-CC47-D355-6E38-0A1716E8BB21}"/>
              </a:ext>
            </a:extLst>
          </p:cNvPr>
          <p:cNvSpPr/>
          <p:nvPr/>
        </p:nvSpPr>
        <p:spPr>
          <a:xfrm>
            <a:off x="14471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858B674E-22F6-2B2C-5066-045612809F1E}"/>
              </a:ext>
            </a:extLst>
          </p:cNvPr>
          <p:cNvSpPr/>
          <p:nvPr/>
        </p:nvSpPr>
        <p:spPr>
          <a:xfrm>
            <a:off x="3459407"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3B3049C0-2C03-5AAA-AC11-808563548DF5}"/>
              </a:ext>
            </a:extLst>
          </p:cNvPr>
          <p:cNvSpPr/>
          <p:nvPr/>
        </p:nvSpPr>
        <p:spPr>
          <a:xfrm>
            <a:off x="53749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BC53542E-D1C1-9205-5D90-229499D518EE}"/>
              </a:ext>
            </a:extLst>
          </p:cNvPr>
          <p:cNvSpPr/>
          <p:nvPr/>
        </p:nvSpPr>
        <p:spPr>
          <a:xfrm>
            <a:off x="73388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C4DC6F60-5DA3-7DC2-A8A7-F919E3A56E5C}"/>
              </a:ext>
            </a:extLst>
          </p:cNvPr>
          <p:cNvCxnSpPr>
            <a:cxnSpLocks/>
            <a:stCxn id="831" idx="6"/>
            <a:endCxn id="832" idx="2"/>
          </p:cNvCxnSpPr>
          <p:nvPr/>
        </p:nvCxnSpPr>
        <p:spPr>
          <a:xfrm>
            <a:off x="1623505" y="1302844"/>
            <a:ext cx="1835902"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20E936DB-4469-8B70-40E5-CFA1D881C83C}"/>
              </a:ext>
            </a:extLst>
          </p:cNvPr>
          <p:cNvCxnSpPr>
            <a:cxnSpLocks/>
            <a:stCxn id="832" idx="6"/>
            <a:endCxn id="833" idx="2"/>
          </p:cNvCxnSpPr>
          <p:nvPr/>
        </p:nvCxnSpPr>
        <p:spPr>
          <a:xfrm flipV="1">
            <a:off x="3635807" y="1302844"/>
            <a:ext cx="1739098" cy="10456"/>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0E563AEA-FA93-ACC4-26A4-90D5711AA90B}"/>
              </a:ext>
            </a:extLst>
          </p:cNvPr>
          <p:cNvCxnSpPr>
            <a:cxnSpLocks/>
          </p:cNvCxnSpPr>
          <p:nvPr/>
        </p:nvCxnSpPr>
        <p:spPr>
          <a:xfrm>
            <a:off x="5553151" y="1308072"/>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425FEEE1-4F26-C4B0-569A-4FC4BCEC9293}"/>
              </a:ext>
            </a:extLst>
          </p:cNvPr>
          <p:cNvCxnSpPr>
            <a:cxnSpLocks/>
            <a:stCxn id="831" idx="4"/>
            <a:endCxn id="16" idx="0"/>
          </p:cNvCxnSpPr>
          <p:nvPr/>
        </p:nvCxnSpPr>
        <p:spPr>
          <a:xfrm flipH="1">
            <a:off x="1535254" y="1391044"/>
            <a:ext cx="51" cy="190468"/>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1D6DA48D-46F8-AFAE-5B5F-B863BE5330F4}"/>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6D151240-2CEA-86AD-1FF6-C573EF562900}"/>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9E576379-625C-E041-B219-E5B520CD78AC}"/>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CD9FDA20-5A05-A164-305A-215E7EBD8E7A}"/>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8617F03C-3955-54CE-42BD-8B3EC68F4378}"/>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67704468-6570-D8BE-D2A3-6043D220CAEF}"/>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D8C9CB15-D9F2-9759-C792-954996B358C8}"/>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A166C8BF-C11D-3849-F60E-C2077AFEAE16}"/>
              </a:ext>
            </a:extLst>
          </p:cNvPr>
          <p:cNvCxnSpPr>
            <a:cxnSpLocks/>
          </p:cNvCxnSpPr>
          <p:nvPr/>
        </p:nvCxnSpPr>
        <p:spPr>
          <a:xfrm flipH="1">
            <a:off x="1528458" y="1297237"/>
            <a:ext cx="5985038" cy="2060078"/>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cxnSp>
        <p:nvCxnSpPr>
          <p:cNvPr id="14" name="Google Shape;846;p57">
            <a:extLst>
              <a:ext uri="{FF2B5EF4-FFF2-40B4-BE49-F238E27FC236}">
                <a16:creationId xmlns:a16="http://schemas.microsoft.com/office/drawing/2014/main" id="{22E85B57-E73C-5489-51FB-087DB9D6FDFD}"/>
              </a:ext>
            </a:extLst>
          </p:cNvPr>
          <p:cNvCxnSpPr>
            <a:cxnSpLocks/>
          </p:cNvCxnSpPr>
          <p:nvPr/>
        </p:nvCxnSpPr>
        <p:spPr>
          <a:xfrm flipH="1">
            <a:off x="16178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846;p57">
            <a:extLst>
              <a:ext uri="{FF2B5EF4-FFF2-40B4-BE49-F238E27FC236}">
                <a16:creationId xmlns:a16="http://schemas.microsoft.com/office/drawing/2014/main" id="{863DDE85-39D2-5652-93E5-98D8704EF9DB}"/>
              </a:ext>
            </a:extLst>
          </p:cNvPr>
          <p:cNvCxnSpPr>
            <a:cxnSpLocks/>
          </p:cNvCxnSpPr>
          <p:nvPr/>
        </p:nvCxnSpPr>
        <p:spPr>
          <a:xfrm flipH="1">
            <a:off x="35863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846;p57">
            <a:extLst>
              <a:ext uri="{FF2B5EF4-FFF2-40B4-BE49-F238E27FC236}">
                <a16:creationId xmlns:a16="http://schemas.microsoft.com/office/drawing/2014/main" id="{02112F84-CF1A-AF97-9B79-45A69E2741ED}"/>
              </a:ext>
            </a:extLst>
          </p:cNvPr>
          <p:cNvCxnSpPr>
            <a:cxnSpLocks/>
          </p:cNvCxnSpPr>
          <p:nvPr/>
        </p:nvCxnSpPr>
        <p:spPr>
          <a:xfrm flipH="1">
            <a:off x="5542103" y="346749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846;p57">
            <a:extLst>
              <a:ext uri="{FF2B5EF4-FFF2-40B4-BE49-F238E27FC236}">
                <a16:creationId xmlns:a16="http://schemas.microsoft.com/office/drawing/2014/main" id="{FD73D1FC-7279-2F23-EBDB-3BEB87086740}"/>
              </a:ext>
            </a:extLst>
          </p:cNvPr>
          <p:cNvCxnSpPr>
            <a:cxnSpLocks/>
          </p:cNvCxnSpPr>
          <p:nvPr/>
        </p:nvCxnSpPr>
        <p:spPr>
          <a:xfrm flipH="1">
            <a:off x="7510603" y="3467494"/>
            <a:ext cx="51" cy="120513"/>
          </a:xfrm>
          <a:prstGeom prst="straightConnector1">
            <a:avLst/>
          </a:prstGeom>
          <a:noFill/>
          <a:ln w="9525" cap="flat" cmpd="sng">
            <a:solidFill>
              <a:schemeClr val="dk1"/>
            </a:solidFill>
            <a:prstDash val="solid"/>
            <a:round/>
            <a:headEnd type="none" w="med" len="med"/>
            <a:tailEnd type="none" w="med" len="med"/>
          </a:ln>
        </p:spPr>
      </p:cxnSp>
      <p:pic>
        <p:nvPicPr>
          <p:cNvPr id="16" name="Immagine 15">
            <a:extLst>
              <a:ext uri="{FF2B5EF4-FFF2-40B4-BE49-F238E27FC236}">
                <a16:creationId xmlns:a16="http://schemas.microsoft.com/office/drawing/2014/main" id="{5C6B1767-2EBE-48BE-78FF-C078EBD9EAE6}"/>
              </a:ext>
            </a:extLst>
          </p:cNvPr>
          <p:cNvPicPr>
            <a:picLocks noChangeAspect="1"/>
          </p:cNvPicPr>
          <p:nvPr/>
        </p:nvPicPr>
        <p:blipFill>
          <a:blip r:embed="rId3"/>
          <a:stretch>
            <a:fillRect/>
          </a:stretch>
        </p:blipFill>
        <p:spPr>
          <a:xfrm>
            <a:off x="749328" y="1581512"/>
            <a:ext cx="1571852" cy="954339"/>
          </a:xfrm>
          <a:prstGeom prst="rect">
            <a:avLst/>
          </a:prstGeom>
        </p:spPr>
      </p:pic>
      <p:pic>
        <p:nvPicPr>
          <p:cNvPr id="22" name="Immagine 21">
            <a:extLst>
              <a:ext uri="{FF2B5EF4-FFF2-40B4-BE49-F238E27FC236}">
                <a16:creationId xmlns:a16="http://schemas.microsoft.com/office/drawing/2014/main" id="{5D78DF81-76A0-3019-EDA5-CB91B9303F47}"/>
              </a:ext>
            </a:extLst>
          </p:cNvPr>
          <p:cNvPicPr>
            <a:picLocks noChangeAspect="1"/>
          </p:cNvPicPr>
          <p:nvPr/>
        </p:nvPicPr>
        <p:blipFill>
          <a:blip r:embed="rId4"/>
          <a:stretch>
            <a:fillRect/>
          </a:stretch>
        </p:blipFill>
        <p:spPr>
          <a:xfrm>
            <a:off x="2761681" y="1597381"/>
            <a:ext cx="1571852" cy="969205"/>
          </a:xfrm>
          <a:prstGeom prst="rect">
            <a:avLst/>
          </a:prstGeom>
        </p:spPr>
      </p:pic>
      <p:cxnSp>
        <p:nvCxnSpPr>
          <p:cNvPr id="23" name="Google Shape;846;p57">
            <a:extLst>
              <a:ext uri="{FF2B5EF4-FFF2-40B4-BE49-F238E27FC236}">
                <a16:creationId xmlns:a16="http://schemas.microsoft.com/office/drawing/2014/main" id="{2E51266B-EBCD-2735-65A4-33B7FAD945F2}"/>
              </a:ext>
            </a:extLst>
          </p:cNvPr>
          <p:cNvCxnSpPr>
            <a:cxnSpLocks/>
            <a:stCxn id="832" idx="4"/>
            <a:endCxn id="22" idx="0"/>
          </p:cNvCxnSpPr>
          <p:nvPr/>
        </p:nvCxnSpPr>
        <p:spPr>
          <a:xfrm>
            <a:off x="3547607" y="1401500"/>
            <a:ext cx="0" cy="195881"/>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846;p57">
            <a:extLst>
              <a:ext uri="{FF2B5EF4-FFF2-40B4-BE49-F238E27FC236}">
                <a16:creationId xmlns:a16="http://schemas.microsoft.com/office/drawing/2014/main" id="{23D20925-45E3-5BFB-68CD-EEF9BE03375B}"/>
              </a:ext>
            </a:extLst>
          </p:cNvPr>
          <p:cNvCxnSpPr>
            <a:cxnSpLocks/>
          </p:cNvCxnSpPr>
          <p:nvPr/>
        </p:nvCxnSpPr>
        <p:spPr>
          <a:xfrm>
            <a:off x="5457185" y="1388337"/>
            <a:ext cx="0" cy="195881"/>
          </a:xfrm>
          <a:prstGeom prst="straightConnector1">
            <a:avLst/>
          </a:prstGeom>
          <a:noFill/>
          <a:ln w="9525" cap="flat" cmpd="sng">
            <a:solidFill>
              <a:schemeClr val="dk1"/>
            </a:solidFill>
            <a:prstDash val="solid"/>
            <a:round/>
            <a:headEnd type="none" w="med" len="med"/>
            <a:tailEnd type="none" w="med" len="med"/>
          </a:ln>
        </p:spPr>
      </p:cxnSp>
      <p:pic>
        <p:nvPicPr>
          <p:cNvPr id="30" name="Immagine 29">
            <a:extLst>
              <a:ext uri="{FF2B5EF4-FFF2-40B4-BE49-F238E27FC236}">
                <a16:creationId xmlns:a16="http://schemas.microsoft.com/office/drawing/2014/main" id="{6D7BF2F7-47C2-517D-9BD1-6CBD544DC786}"/>
              </a:ext>
            </a:extLst>
          </p:cNvPr>
          <p:cNvPicPr>
            <a:picLocks noChangeAspect="1"/>
          </p:cNvPicPr>
          <p:nvPr/>
        </p:nvPicPr>
        <p:blipFill>
          <a:blip r:embed="rId5"/>
          <a:stretch>
            <a:fillRect/>
          </a:stretch>
        </p:blipFill>
        <p:spPr>
          <a:xfrm>
            <a:off x="4676144" y="1563155"/>
            <a:ext cx="1600751" cy="969205"/>
          </a:xfrm>
          <a:prstGeom prst="rect">
            <a:avLst/>
          </a:prstGeom>
        </p:spPr>
      </p:pic>
      <p:pic>
        <p:nvPicPr>
          <p:cNvPr id="32" name="Immagine 31">
            <a:extLst>
              <a:ext uri="{FF2B5EF4-FFF2-40B4-BE49-F238E27FC236}">
                <a16:creationId xmlns:a16="http://schemas.microsoft.com/office/drawing/2014/main" id="{2E9E7FA5-3513-9BD7-1282-2F18C9B267D6}"/>
              </a:ext>
            </a:extLst>
          </p:cNvPr>
          <p:cNvPicPr>
            <a:picLocks noChangeAspect="1"/>
          </p:cNvPicPr>
          <p:nvPr/>
        </p:nvPicPr>
        <p:blipFill>
          <a:blip r:embed="rId6"/>
          <a:stretch>
            <a:fillRect/>
          </a:stretch>
        </p:blipFill>
        <p:spPr>
          <a:xfrm>
            <a:off x="6722472" y="1563155"/>
            <a:ext cx="1419018" cy="1082180"/>
          </a:xfrm>
          <a:prstGeom prst="rect">
            <a:avLst/>
          </a:prstGeom>
        </p:spPr>
      </p:pic>
      <p:cxnSp>
        <p:nvCxnSpPr>
          <p:cNvPr id="33" name="Google Shape;846;p57">
            <a:extLst>
              <a:ext uri="{FF2B5EF4-FFF2-40B4-BE49-F238E27FC236}">
                <a16:creationId xmlns:a16="http://schemas.microsoft.com/office/drawing/2014/main" id="{F35A1F16-D05A-CE33-B763-33159DB2F8D4}"/>
              </a:ext>
            </a:extLst>
          </p:cNvPr>
          <p:cNvCxnSpPr>
            <a:cxnSpLocks/>
          </p:cNvCxnSpPr>
          <p:nvPr/>
        </p:nvCxnSpPr>
        <p:spPr>
          <a:xfrm>
            <a:off x="7422727" y="1385631"/>
            <a:ext cx="0" cy="195881"/>
          </a:xfrm>
          <a:prstGeom prst="straightConnector1">
            <a:avLst/>
          </a:prstGeom>
          <a:noFill/>
          <a:ln w="9525" cap="flat" cmpd="sng">
            <a:solidFill>
              <a:schemeClr val="dk1"/>
            </a:solidFill>
            <a:prstDash val="solid"/>
            <a:round/>
            <a:headEnd type="none" w="med" len="med"/>
            <a:tailEnd type="none" w="med" len="med"/>
          </a:ln>
        </p:spPr>
      </p:cxnSp>
      <p:pic>
        <p:nvPicPr>
          <p:cNvPr id="35" name="Immagine 34">
            <a:extLst>
              <a:ext uri="{FF2B5EF4-FFF2-40B4-BE49-F238E27FC236}">
                <a16:creationId xmlns:a16="http://schemas.microsoft.com/office/drawing/2014/main" id="{648253E3-878A-8987-C97A-91BBC2249FA1}"/>
              </a:ext>
            </a:extLst>
          </p:cNvPr>
          <p:cNvPicPr>
            <a:picLocks noChangeAspect="1"/>
          </p:cNvPicPr>
          <p:nvPr/>
        </p:nvPicPr>
        <p:blipFill>
          <a:blip r:embed="rId7"/>
          <a:stretch>
            <a:fillRect/>
          </a:stretch>
        </p:blipFill>
        <p:spPr>
          <a:xfrm>
            <a:off x="857899" y="3618357"/>
            <a:ext cx="1533018" cy="943883"/>
          </a:xfrm>
          <a:prstGeom prst="rect">
            <a:avLst/>
          </a:prstGeom>
        </p:spPr>
      </p:pic>
    </p:spTree>
    <p:extLst>
      <p:ext uri="{BB962C8B-B14F-4D97-AF65-F5344CB8AC3E}">
        <p14:creationId xmlns:p14="http://schemas.microsoft.com/office/powerpoint/2010/main" val="2730599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B9EE38B6-5F22-A605-14A9-3218F90CE9D9}"/>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69E25C25-22D6-28DA-C2AC-9ED2AE7A6B05}"/>
              </a:ext>
            </a:extLst>
          </p:cNvPr>
          <p:cNvSpPr txBox="1">
            <a:spLocks noGrp="1"/>
          </p:cNvSpPr>
          <p:nvPr>
            <p:ph type="title"/>
          </p:nvPr>
        </p:nvSpPr>
        <p:spPr>
          <a:xfrm>
            <a:off x="824144" y="30376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Workflow</a:t>
            </a:r>
            <a:endParaRPr dirty="0"/>
          </a:p>
        </p:txBody>
      </p:sp>
      <p:sp>
        <p:nvSpPr>
          <p:cNvPr id="831" name="Google Shape;831;p57">
            <a:extLst>
              <a:ext uri="{FF2B5EF4-FFF2-40B4-BE49-F238E27FC236}">
                <a16:creationId xmlns:a16="http://schemas.microsoft.com/office/drawing/2014/main" id="{931A4C4F-04DF-E2DE-633E-E0CE7EA69EA1}"/>
              </a:ext>
            </a:extLst>
          </p:cNvPr>
          <p:cNvSpPr/>
          <p:nvPr/>
        </p:nvSpPr>
        <p:spPr>
          <a:xfrm>
            <a:off x="14471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5895715B-0E49-3DC7-883A-FB639C27C678}"/>
              </a:ext>
            </a:extLst>
          </p:cNvPr>
          <p:cNvSpPr/>
          <p:nvPr/>
        </p:nvSpPr>
        <p:spPr>
          <a:xfrm>
            <a:off x="3459407"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C6F9BBC9-2F48-F530-BD46-2E933241EB1F}"/>
              </a:ext>
            </a:extLst>
          </p:cNvPr>
          <p:cNvSpPr/>
          <p:nvPr/>
        </p:nvSpPr>
        <p:spPr>
          <a:xfrm>
            <a:off x="53749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C2E012B9-50FD-2213-246F-9FB63143CA00}"/>
              </a:ext>
            </a:extLst>
          </p:cNvPr>
          <p:cNvSpPr/>
          <p:nvPr/>
        </p:nvSpPr>
        <p:spPr>
          <a:xfrm>
            <a:off x="73388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0537395D-5DDF-E98A-F43A-3F4E2F3D72A4}"/>
              </a:ext>
            </a:extLst>
          </p:cNvPr>
          <p:cNvCxnSpPr>
            <a:cxnSpLocks/>
            <a:stCxn id="831" idx="6"/>
            <a:endCxn id="832" idx="2"/>
          </p:cNvCxnSpPr>
          <p:nvPr/>
        </p:nvCxnSpPr>
        <p:spPr>
          <a:xfrm>
            <a:off x="1623505" y="1302844"/>
            <a:ext cx="1835902"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865EA973-235C-8587-231C-211D8A6E2FC6}"/>
              </a:ext>
            </a:extLst>
          </p:cNvPr>
          <p:cNvCxnSpPr>
            <a:cxnSpLocks/>
            <a:stCxn id="832" idx="6"/>
            <a:endCxn id="833" idx="2"/>
          </p:cNvCxnSpPr>
          <p:nvPr/>
        </p:nvCxnSpPr>
        <p:spPr>
          <a:xfrm flipV="1">
            <a:off x="3635807" y="1302844"/>
            <a:ext cx="1739098" cy="10456"/>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022FCE29-ADE4-E5F4-E2BC-1499AEF85240}"/>
              </a:ext>
            </a:extLst>
          </p:cNvPr>
          <p:cNvCxnSpPr>
            <a:cxnSpLocks/>
          </p:cNvCxnSpPr>
          <p:nvPr/>
        </p:nvCxnSpPr>
        <p:spPr>
          <a:xfrm>
            <a:off x="5553151" y="1308072"/>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6D131443-B57F-A862-BD45-C41E186F62A9}"/>
              </a:ext>
            </a:extLst>
          </p:cNvPr>
          <p:cNvCxnSpPr>
            <a:cxnSpLocks/>
            <a:stCxn id="831" idx="4"/>
            <a:endCxn id="16" idx="0"/>
          </p:cNvCxnSpPr>
          <p:nvPr/>
        </p:nvCxnSpPr>
        <p:spPr>
          <a:xfrm flipH="1">
            <a:off x="1535254" y="1391044"/>
            <a:ext cx="51" cy="190468"/>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30F3B2D0-9CE7-7A10-F370-F6DC947BA609}"/>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726AF70E-9492-09A5-07E7-F2213B4AD237}"/>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128E4BC0-9B3E-D078-65B0-B1765F9489A1}"/>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0ED2C719-AE3D-3AC7-9F80-286180CCE8A2}"/>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49C89BB1-850A-1D33-E3D3-BB0085F47285}"/>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FA128CCB-E9D3-49BB-861F-20A9A66D801D}"/>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9BF02D1C-69FA-39E0-CE10-CAA2BE60031B}"/>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A056F5DC-6D34-670F-FAB7-40F31C3491A1}"/>
              </a:ext>
            </a:extLst>
          </p:cNvPr>
          <p:cNvCxnSpPr>
            <a:cxnSpLocks/>
          </p:cNvCxnSpPr>
          <p:nvPr/>
        </p:nvCxnSpPr>
        <p:spPr>
          <a:xfrm flipH="1">
            <a:off x="1528458" y="1297237"/>
            <a:ext cx="5985038" cy="2060078"/>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cxnSp>
        <p:nvCxnSpPr>
          <p:cNvPr id="14" name="Google Shape;846;p57">
            <a:extLst>
              <a:ext uri="{FF2B5EF4-FFF2-40B4-BE49-F238E27FC236}">
                <a16:creationId xmlns:a16="http://schemas.microsoft.com/office/drawing/2014/main" id="{5B6E0C26-8DF0-814A-6D97-12293EB31494}"/>
              </a:ext>
            </a:extLst>
          </p:cNvPr>
          <p:cNvCxnSpPr>
            <a:cxnSpLocks/>
          </p:cNvCxnSpPr>
          <p:nvPr/>
        </p:nvCxnSpPr>
        <p:spPr>
          <a:xfrm flipH="1">
            <a:off x="16178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846;p57">
            <a:extLst>
              <a:ext uri="{FF2B5EF4-FFF2-40B4-BE49-F238E27FC236}">
                <a16:creationId xmlns:a16="http://schemas.microsoft.com/office/drawing/2014/main" id="{EA0AA2C5-25A3-8373-8349-68396914E36E}"/>
              </a:ext>
            </a:extLst>
          </p:cNvPr>
          <p:cNvCxnSpPr>
            <a:cxnSpLocks/>
          </p:cNvCxnSpPr>
          <p:nvPr/>
        </p:nvCxnSpPr>
        <p:spPr>
          <a:xfrm flipH="1">
            <a:off x="35863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846;p57">
            <a:extLst>
              <a:ext uri="{FF2B5EF4-FFF2-40B4-BE49-F238E27FC236}">
                <a16:creationId xmlns:a16="http://schemas.microsoft.com/office/drawing/2014/main" id="{D3889F92-6B98-79A0-F5E8-7F1E11CF78B9}"/>
              </a:ext>
            </a:extLst>
          </p:cNvPr>
          <p:cNvCxnSpPr>
            <a:cxnSpLocks/>
          </p:cNvCxnSpPr>
          <p:nvPr/>
        </p:nvCxnSpPr>
        <p:spPr>
          <a:xfrm flipH="1">
            <a:off x="5542103" y="346749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846;p57">
            <a:extLst>
              <a:ext uri="{FF2B5EF4-FFF2-40B4-BE49-F238E27FC236}">
                <a16:creationId xmlns:a16="http://schemas.microsoft.com/office/drawing/2014/main" id="{19DA1DA2-A471-1CAA-352F-1B18283E6BE6}"/>
              </a:ext>
            </a:extLst>
          </p:cNvPr>
          <p:cNvCxnSpPr>
            <a:cxnSpLocks/>
          </p:cNvCxnSpPr>
          <p:nvPr/>
        </p:nvCxnSpPr>
        <p:spPr>
          <a:xfrm flipH="1">
            <a:off x="7510603" y="3467494"/>
            <a:ext cx="51" cy="120513"/>
          </a:xfrm>
          <a:prstGeom prst="straightConnector1">
            <a:avLst/>
          </a:prstGeom>
          <a:noFill/>
          <a:ln w="9525" cap="flat" cmpd="sng">
            <a:solidFill>
              <a:schemeClr val="dk1"/>
            </a:solidFill>
            <a:prstDash val="solid"/>
            <a:round/>
            <a:headEnd type="none" w="med" len="med"/>
            <a:tailEnd type="none" w="med" len="med"/>
          </a:ln>
        </p:spPr>
      </p:cxnSp>
      <p:pic>
        <p:nvPicPr>
          <p:cNvPr id="16" name="Immagine 15">
            <a:extLst>
              <a:ext uri="{FF2B5EF4-FFF2-40B4-BE49-F238E27FC236}">
                <a16:creationId xmlns:a16="http://schemas.microsoft.com/office/drawing/2014/main" id="{D15FB4B4-94DE-D139-0568-A7C7C31B22EA}"/>
              </a:ext>
            </a:extLst>
          </p:cNvPr>
          <p:cNvPicPr>
            <a:picLocks noChangeAspect="1"/>
          </p:cNvPicPr>
          <p:nvPr/>
        </p:nvPicPr>
        <p:blipFill>
          <a:blip r:embed="rId3"/>
          <a:stretch>
            <a:fillRect/>
          </a:stretch>
        </p:blipFill>
        <p:spPr>
          <a:xfrm>
            <a:off x="749328" y="1581512"/>
            <a:ext cx="1571852" cy="954339"/>
          </a:xfrm>
          <a:prstGeom prst="rect">
            <a:avLst/>
          </a:prstGeom>
        </p:spPr>
      </p:pic>
      <p:pic>
        <p:nvPicPr>
          <p:cNvPr id="22" name="Immagine 21">
            <a:extLst>
              <a:ext uri="{FF2B5EF4-FFF2-40B4-BE49-F238E27FC236}">
                <a16:creationId xmlns:a16="http://schemas.microsoft.com/office/drawing/2014/main" id="{DAC51DDA-87A5-F940-4C4E-113F8CEE8628}"/>
              </a:ext>
            </a:extLst>
          </p:cNvPr>
          <p:cNvPicPr>
            <a:picLocks noChangeAspect="1"/>
          </p:cNvPicPr>
          <p:nvPr/>
        </p:nvPicPr>
        <p:blipFill>
          <a:blip r:embed="rId4"/>
          <a:stretch>
            <a:fillRect/>
          </a:stretch>
        </p:blipFill>
        <p:spPr>
          <a:xfrm>
            <a:off x="2761681" y="1597381"/>
            <a:ext cx="1571852" cy="969205"/>
          </a:xfrm>
          <a:prstGeom prst="rect">
            <a:avLst/>
          </a:prstGeom>
        </p:spPr>
      </p:pic>
      <p:cxnSp>
        <p:nvCxnSpPr>
          <p:cNvPr id="23" name="Google Shape;846;p57">
            <a:extLst>
              <a:ext uri="{FF2B5EF4-FFF2-40B4-BE49-F238E27FC236}">
                <a16:creationId xmlns:a16="http://schemas.microsoft.com/office/drawing/2014/main" id="{598574DD-E6F5-6797-84B7-7D29A6724E21}"/>
              </a:ext>
            </a:extLst>
          </p:cNvPr>
          <p:cNvCxnSpPr>
            <a:cxnSpLocks/>
            <a:stCxn id="832" idx="4"/>
            <a:endCxn id="22" idx="0"/>
          </p:cNvCxnSpPr>
          <p:nvPr/>
        </p:nvCxnSpPr>
        <p:spPr>
          <a:xfrm>
            <a:off x="3547607" y="1401500"/>
            <a:ext cx="0" cy="195881"/>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846;p57">
            <a:extLst>
              <a:ext uri="{FF2B5EF4-FFF2-40B4-BE49-F238E27FC236}">
                <a16:creationId xmlns:a16="http://schemas.microsoft.com/office/drawing/2014/main" id="{C7D8D67A-2522-E12F-22FF-CA2354665E4C}"/>
              </a:ext>
            </a:extLst>
          </p:cNvPr>
          <p:cNvCxnSpPr>
            <a:cxnSpLocks/>
          </p:cNvCxnSpPr>
          <p:nvPr/>
        </p:nvCxnSpPr>
        <p:spPr>
          <a:xfrm>
            <a:off x="5457185" y="1388337"/>
            <a:ext cx="0" cy="195881"/>
          </a:xfrm>
          <a:prstGeom prst="straightConnector1">
            <a:avLst/>
          </a:prstGeom>
          <a:noFill/>
          <a:ln w="9525" cap="flat" cmpd="sng">
            <a:solidFill>
              <a:schemeClr val="dk1"/>
            </a:solidFill>
            <a:prstDash val="solid"/>
            <a:round/>
            <a:headEnd type="none" w="med" len="med"/>
            <a:tailEnd type="none" w="med" len="med"/>
          </a:ln>
        </p:spPr>
      </p:cxnSp>
      <p:pic>
        <p:nvPicPr>
          <p:cNvPr id="30" name="Immagine 29">
            <a:extLst>
              <a:ext uri="{FF2B5EF4-FFF2-40B4-BE49-F238E27FC236}">
                <a16:creationId xmlns:a16="http://schemas.microsoft.com/office/drawing/2014/main" id="{61BC2093-86B1-6A4A-4603-24012842CCEC}"/>
              </a:ext>
            </a:extLst>
          </p:cNvPr>
          <p:cNvPicPr>
            <a:picLocks noChangeAspect="1"/>
          </p:cNvPicPr>
          <p:nvPr/>
        </p:nvPicPr>
        <p:blipFill>
          <a:blip r:embed="rId5"/>
          <a:stretch>
            <a:fillRect/>
          </a:stretch>
        </p:blipFill>
        <p:spPr>
          <a:xfrm>
            <a:off x="4676144" y="1563155"/>
            <a:ext cx="1600751" cy="969205"/>
          </a:xfrm>
          <a:prstGeom prst="rect">
            <a:avLst/>
          </a:prstGeom>
        </p:spPr>
      </p:pic>
      <p:pic>
        <p:nvPicPr>
          <p:cNvPr id="32" name="Immagine 31">
            <a:extLst>
              <a:ext uri="{FF2B5EF4-FFF2-40B4-BE49-F238E27FC236}">
                <a16:creationId xmlns:a16="http://schemas.microsoft.com/office/drawing/2014/main" id="{0CBC46DC-B0F4-4A2F-FB1C-8B31D4BEC9D8}"/>
              </a:ext>
            </a:extLst>
          </p:cNvPr>
          <p:cNvPicPr>
            <a:picLocks noChangeAspect="1"/>
          </p:cNvPicPr>
          <p:nvPr/>
        </p:nvPicPr>
        <p:blipFill>
          <a:blip r:embed="rId6"/>
          <a:stretch>
            <a:fillRect/>
          </a:stretch>
        </p:blipFill>
        <p:spPr>
          <a:xfrm>
            <a:off x="6722472" y="1563155"/>
            <a:ext cx="1419018" cy="1082180"/>
          </a:xfrm>
          <a:prstGeom prst="rect">
            <a:avLst/>
          </a:prstGeom>
        </p:spPr>
      </p:pic>
      <p:cxnSp>
        <p:nvCxnSpPr>
          <p:cNvPr id="33" name="Google Shape;846;p57">
            <a:extLst>
              <a:ext uri="{FF2B5EF4-FFF2-40B4-BE49-F238E27FC236}">
                <a16:creationId xmlns:a16="http://schemas.microsoft.com/office/drawing/2014/main" id="{9E62067D-5DAA-FE4D-02A5-6246D49E276F}"/>
              </a:ext>
            </a:extLst>
          </p:cNvPr>
          <p:cNvCxnSpPr>
            <a:cxnSpLocks/>
          </p:cNvCxnSpPr>
          <p:nvPr/>
        </p:nvCxnSpPr>
        <p:spPr>
          <a:xfrm>
            <a:off x="7422727" y="1385631"/>
            <a:ext cx="0" cy="195881"/>
          </a:xfrm>
          <a:prstGeom prst="straightConnector1">
            <a:avLst/>
          </a:prstGeom>
          <a:noFill/>
          <a:ln w="9525" cap="flat" cmpd="sng">
            <a:solidFill>
              <a:schemeClr val="dk1"/>
            </a:solidFill>
            <a:prstDash val="solid"/>
            <a:round/>
            <a:headEnd type="none" w="med" len="med"/>
            <a:tailEnd type="none" w="med" len="med"/>
          </a:ln>
        </p:spPr>
      </p:cxnSp>
      <p:pic>
        <p:nvPicPr>
          <p:cNvPr id="35" name="Immagine 34">
            <a:extLst>
              <a:ext uri="{FF2B5EF4-FFF2-40B4-BE49-F238E27FC236}">
                <a16:creationId xmlns:a16="http://schemas.microsoft.com/office/drawing/2014/main" id="{46FDD7B5-CA13-379C-61F7-79CAA4DB4867}"/>
              </a:ext>
            </a:extLst>
          </p:cNvPr>
          <p:cNvPicPr>
            <a:picLocks noChangeAspect="1"/>
          </p:cNvPicPr>
          <p:nvPr/>
        </p:nvPicPr>
        <p:blipFill>
          <a:blip r:embed="rId7"/>
          <a:stretch>
            <a:fillRect/>
          </a:stretch>
        </p:blipFill>
        <p:spPr>
          <a:xfrm>
            <a:off x="857899" y="3618357"/>
            <a:ext cx="1533018" cy="943883"/>
          </a:xfrm>
          <a:prstGeom prst="rect">
            <a:avLst/>
          </a:prstGeom>
        </p:spPr>
      </p:pic>
      <p:pic>
        <p:nvPicPr>
          <p:cNvPr id="37" name="Immagine 36">
            <a:extLst>
              <a:ext uri="{FF2B5EF4-FFF2-40B4-BE49-F238E27FC236}">
                <a16:creationId xmlns:a16="http://schemas.microsoft.com/office/drawing/2014/main" id="{DD532E59-453B-85FD-80FD-2199173EBEFC}"/>
              </a:ext>
            </a:extLst>
          </p:cNvPr>
          <p:cNvPicPr>
            <a:picLocks noChangeAspect="1"/>
          </p:cNvPicPr>
          <p:nvPr/>
        </p:nvPicPr>
        <p:blipFill>
          <a:blip r:embed="rId8"/>
          <a:stretch>
            <a:fillRect/>
          </a:stretch>
        </p:blipFill>
        <p:spPr>
          <a:xfrm>
            <a:off x="2808063" y="3641396"/>
            <a:ext cx="1550327" cy="933426"/>
          </a:xfrm>
          <a:prstGeom prst="rect">
            <a:avLst/>
          </a:prstGeom>
        </p:spPr>
      </p:pic>
    </p:spTree>
    <p:extLst>
      <p:ext uri="{BB962C8B-B14F-4D97-AF65-F5344CB8AC3E}">
        <p14:creationId xmlns:p14="http://schemas.microsoft.com/office/powerpoint/2010/main" val="692446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914B186D-062B-E61B-157F-198039EB069D}"/>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FE7E0BE2-155E-E54E-0089-8687FFBCA12C}"/>
              </a:ext>
            </a:extLst>
          </p:cNvPr>
          <p:cNvSpPr txBox="1">
            <a:spLocks noGrp="1"/>
          </p:cNvSpPr>
          <p:nvPr>
            <p:ph type="title"/>
          </p:nvPr>
        </p:nvSpPr>
        <p:spPr>
          <a:xfrm>
            <a:off x="824144" y="30376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Workflow</a:t>
            </a:r>
            <a:endParaRPr dirty="0"/>
          </a:p>
        </p:txBody>
      </p:sp>
      <p:sp>
        <p:nvSpPr>
          <p:cNvPr id="831" name="Google Shape;831;p57">
            <a:extLst>
              <a:ext uri="{FF2B5EF4-FFF2-40B4-BE49-F238E27FC236}">
                <a16:creationId xmlns:a16="http://schemas.microsoft.com/office/drawing/2014/main" id="{44A26278-4884-999A-3DF8-98EF71D685AC}"/>
              </a:ext>
            </a:extLst>
          </p:cNvPr>
          <p:cNvSpPr/>
          <p:nvPr/>
        </p:nvSpPr>
        <p:spPr>
          <a:xfrm>
            <a:off x="14471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CAA1090E-CE26-3E50-6EF5-DB776803CA5A}"/>
              </a:ext>
            </a:extLst>
          </p:cNvPr>
          <p:cNvSpPr/>
          <p:nvPr/>
        </p:nvSpPr>
        <p:spPr>
          <a:xfrm>
            <a:off x="3459407"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BE4749E3-52EC-563C-898B-EA13AA84BB3D}"/>
              </a:ext>
            </a:extLst>
          </p:cNvPr>
          <p:cNvSpPr/>
          <p:nvPr/>
        </p:nvSpPr>
        <p:spPr>
          <a:xfrm>
            <a:off x="53749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D20E8919-7247-C452-4A92-72294C6D3703}"/>
              </a:ext>
            </a:extLst>
          </p:cNvPr>
          <p:cNvSpPr/>
          <p:nvPr/>
        </p:nvSpPr>
        <p:spPr>
          <a:xfrm>
            <a:off x="73388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4DE23D24-DEBE-8145-7228-3C9D74B9F11D}"/>
              </a:ext>
            </a:extLst>
          </p:cNvPr>
          <p:cNvCxnSpPr>
            <a:cxnSpLocks/>
            <a:stCxn id="831" idx="6"/>
            <a:endCxn id="832" idx="2"/>
          </p:cNvCxnSpPr>
          <p:nvPr/>
        </p:nvCxnSpPr>
        <p:spPr>
          <a:xfrm>
            <a:off x="1623505" y="1302844"/>
            <a:ext cx="1835902"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2475BDAE-3AB6-CB29-75A4-D023AAFD66E8}"/>
              </a:ext>
            </a:extLst>
          </p:cNvPr>
          <p:cNvCxnSpPr>
            <a:cxnSpLocks/>
            <a:stCxn id="832" idx="6"/>
            <a:endCxn id="833" idx="2"/>
          </p:cNvCxnSpPr>
          <p:nvPr/>
        </p:nvCxnSpPr>
        <p:spPr>
          <a:xfrm flipV="1">
            <a:off x="3635807" y="1302844"/>
            <a:ext cx="1739098" cy="10456"/>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678E57DD-9B8A-D164-17F8-C22559E251C2}"/>
              </a:ext>
            </a:extLst>
          </p:cNvPr>
          <p:cNvCxnSpPr>
            <a:cxnSpLocks/>
          </p:cNvCxnSpPr>
          <p:nvPr/>
        </p:nvCxnSpPr>
        <p:spPr>
          <a:xfrm>
            <a:off x="5553151" y="1308072"/>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FCB775B7-1AEF-3B4A-13A1-FE57B4BE522C}"/>
              </a:ext>
            </a:extLst>
          </p:cNvPr>
          <p:cNvCxnSpPr>
            <a:cxnSpLocks/>
            <a:stCxn id="831" idx="4"/>
            <a:endCxn id="16" idx="0"/>
          </p:cNvCxnSpPr>
          <p:nvPr/>
        </p:nvCxnSpPr>
        <p:spPr>
          <a:xfrm flipH="1">
            <a:off x="1535254" y="1391044"/>
            <a:ext cx="51" cy="190468"/>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76A67F09-3031-1837-B9F8-3B4E525773BF}"/>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6F954154-8D95-C386-2755-9BC34751556D}"/>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E9FDD0B5-6E74-C051-E89D-BB024F191AC3}"/>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CEC5A5E5-D652-AB83-A31F-8B34DD9CBEEB}"/>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10D0305E-AAAF-4C1F-8C72-2A524893EA92}"/>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FD2EECB5-6D5F-62A9-7DE1-483681FEBDEC}"/>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944C9EA3-85BC-5421-5076-97C5D847DFC9}"/>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AED3D11A-4F5A-933B-D289-0B7F86D3DFC1}"/>
              </a:ext>
            </a:extLst>
          </p:cNvPr>
          <p:cNvCxnSpPr>
            <a:cxnSpLocks/>
          </p:cNvCxnSpPr>
          <p:nvPr/>
        </p:nvCxnSpPr>
        <p:spPr>
          <a:xfrm flipH="1">
            <a:off x="1528458" y="1297237"/>
            <a:ext cx="5985038" cy="2060078"/>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cxnSp>
        <p:nvCxnSpPr>
          <p:cNvPr id="14" name="Google Shape;846;p57">
            <a:extLst>
              <a:ext uri="{FF2B5EF4-FFF2-40B4-BE49-F238E27FC236}">
                <a16:creationId xmlns:a16="http://schemas.microsoft.com/office/drawing/2014/main" id="{F20E3F3E-8A02-328C-4C40-C176729180F4}"/>
              </a:ext>
            </a:extLst>
          </p:cNvPr>
          <p:cNvCxnSpPr>
            <a:cxnSpLocks/>
          </p:cNvCxnSpPr>
          <p:nvPr/>
        </p:nvCxnSpPr>
        <p:spPr>
          <a:xfrm flipH="1">
            <a:off x="16178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846;p57">
            <a:extLst>
              <a:ext uri="{FF2B5EF4-FFF2-40B4-BE49-F238E27FC236}">
                <a16:creationId xmlns:a16="http://schemas.microsoft.com/office/drawing/2014/main" id="{C1747387-EC2B-FE21-89B3-195BF1668D4A}"/>
              </a:ext>
            </a:extLst>
          </p:cNvPr>
          <p:cNvCxnSpPr>
            <a:cxnSpLocks/>
          </p:cNvCxnSpPr>
          <p:nvPr/>
        </p:nvCxnSpPr>
        <p:spPr>
          <a:xfrm flipH="1">
            <a:off x="35863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846;p57">
            <a:extLst>
              <a:ext uri="{FF2B5EF4-FFF2-40B4-BE49-F238E27FC236}">
                <a16:creationId xmlns:a16="http://schemas.microsoft.com/office/drawing/2014/main" id="{CCF91DE5-80FB-592D-B471-26AE9DE62C0C}"/>
              </a:ext>
            </a:extLst>
          </p:cNvPr>
          <p:cNvCxnSpPr>
            <a:cxnSpLocks/>
          </p:cNvCxnSpPr>
          <p:nvPr/>
        </p:nvCxnSpPr>
        <p:spPr>
          <a:xfrm flipH="1">
            <a:off x="5542103" y="346749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846;p57">
            <a:extLst>
              <a:ext uri="{FF2B5EF4-FFF2-40B4-BE49-F238E27FC236}">
                <a16:creationId xmlns:a16="http://schemas.microsoft.com/office/drawing/2014/main" id="{DB4DA15C-6E17-766B-E1CD-8916615DEDFA}"/>
              </a:ext>
            </a:extLst>
          </p:cNvPr>
          <p:cNvCxnSpPr>
            <a:cxnSpLocks/>
          </p:cNvCxnSpPr>
          <p:nvPr/>
        </p:nvCxnSpPr>
        <p:spPr>
          <a:xfrm flipH="1">
            <a:off x="7510603" y="3467494"/>
            <a:ext cx="51" cy="120513"/>
          </a:xfrm>
          <a:prstGeom prst="straightConnector1">
            <a:avLst/>
          </a:prstGeom>
          <a:noFill/>
          <a:ln w="9525" cap="flat" cmpd="sng">
            <a:solidFill>
              <a:schemeClr val="dk1"/>
            </a:solidFill>
            <a:prstDash val="solid"/>
            <a:round/>
            <a:headEnd type="none" w="med" len="med"/>
            <a:tailEnd type="none" w="med" len="med"/>
          </a:ln>
        </p:spPr>
      </p:cxnSp>
      <p:pic>
        <p:nvPicPr>
          <p:cNvPr id="16" name="Immagine 15">
            <a:extLst>
              <a:ext uri="{FF2B5EF4-FFF2-40B4-BE49-F238E27FC236}">
                <a16:creationId xmlns:a16="http://schemas.microsoft.com/office/drawing/2014/main" id="{220F248E-10A0-2217-9C85-1A6AFBD3EA03}"/>
              </a:ext>
            </a:extLst>
          </p:cNvPr>
          <p:cNvPicPr>
            <a:picLocks noChangeAspect="1"/>
          </p:cNvPicPr>
          <p:nvPr/>
        </p:nvPicPr>
        <p:blipFill>
          <a:blip r:embed="rId3"/>
          <a:stretch>
            <a:fillRect/>
          </a:stretch>
        </p:blipFill>
        <p:spPr>
          <a:xfrm>
            <a:off x="749328" y="1581512"/>
            <a:ext cx="1571852" cy="954339"/>
          </a:xfrm>
          <a:prstGeom prst="rect">
            <a:avLst/>
          </a:prstGeom>
        </p:spPr>
      </p:pic>
      <p:pic>
        <p:nvPicPr>
          <p:cNvPr id="22" name="Immagine 21">
            <a:extLst>
              <a:ext uri="{FF2B5EF4-FFF2-40B4-BE49-F238E27FC236}">
                <a16:creationId xmlns:a16="http://schemas.microsoft.com/office/drawing/2014/main" id="{585374E8-0FDD-29C7-4629-7FCC739823BB}"/>
              </a:ext>
            </a:extLst>
          </p:cNvPr>
          <p:cNvPicPr>
            <a:picLocks noChangeAspect="1"/>
          </p:cNvPicPr>
          <p:nvPr/>
        </p:nvPicPr>
        <p:blipFill>
          <a:blip r:embed="rId4"/>
          <a:stretch>
            <a:fillRect/>
          </a:stretch>
        </p:blipFill>
        <p:spPr>
          <a:xfrm>
            <a:off x="2761681" y="1597381"/>
            <a:ext cx="1571852" cy="969205"/>
          </a:xfrm>
          <a:prstGeom prst="rect">
            <a:avLst/>
          </a:prstGeom>
        </p:spPr>
      </p:pic>
      <p:cxnSp>
        <p:nvCxnSpPr>
          <p:cNvPr id="23" name="Google Shape;846;p57">
            <a:extLst>
              <a:ext uri="{FF2B5EF4-FFF2-40B4-BE49-F238E27FC236}">
                <a16:creationId xmlns:a16="http://schemas.microsoft.com/office/drawing/2014/main" id="{66620EE3-5355-696D-D903-F90D62878E5C}"/>
              </a:ext>
            </a:extLst>
          </p:cNvPr>
          <p:cNvCxnSpPr>
            <a:cxnSpLocks/>
            <a:stCxn id="832" idx="4"/>
            <a:endCxn id="22" idx="0"/>
          </p:cNvCxnSpPr>
          <p:nvPr/>
        </p:nvCxnSpPr>
        <p:spPr>
          <a:xfrm>
            <a:off x="3547607" y="1401500"/>
            <a:ext cx="0" cy="195881"/>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846;p57">
            <a:extLst>
              <a:ext uri="{FF2B5EF4-FFF2-40B4-BE49-F238E27FC236}">
                <a16:creationId xmlns:a16="http://schemas.microsoft.com/office/drawing/2014/main" id="{EFC725B4-2B82-F4D7-0878-4437AAE54D7F}"/>
              </a:ext>
            </a:extLst>
          </p:cNvPr>
          <p:cNvCxnSpPr>
            <a:cxnSpLocks/>
          </p:cNvCxnSpPr>
          <p:nvPr/>
        </p:nvCxnSpPr>
        <p:spPr>
          <a:xfrm>
            <a:off x="5457185" y="1388337"/>
            <a:ext cx="0" cy="195881"/>
          </a:xfrm>
          <a:prstGeom prst="straightConnector1">
            <a:avLst/>
          </a:prstGeom>
          <a:noFill/>
          <a:ln w="9525" cap="flat" cmpd="sng">
            <a:solidFill>
              <a:schemeClr val="dk1"/>
            </a:solidFill>
            <a:prstDash val="solid"/>
            <a:round/>
            <a:headEnd type="none" w="med" len="med"/>
            <a:tailEnd type="none" w="med" len="med"/>
          </a:ln>
        </p:spPr>
      </p:cxnSp>
      <p:pic>
        <p:nvPicPr>
          <p:cNvPr id="30" name="Immagine 29">
            <a:extLst>
              <a:ext uri="{FF2B5EF4-FFF2-40B4-BE49-F238E27FC236}">
                <a16:creationId xmlns:a16="http://schemas.microsoft.com/office/drawing/2014/main" id="{D8E353C6-1206-1EE5-F7FF-CA7F3445C383}"/>
              </a:ext>
            </a:extLst>
          </p:cNvPr>
          <p:cNvPicPr>
            <a:picLocks noChangeAspect="1"/>
          </p:cNvPicPr>
          <p:nvPr/>
        </p:nvPicPr>
        <p:blipFill>
          <a:blip r:embed="rId5"/>
          <a:stretch>
            <a:fillRect/>
          </a:stretch>
        </p:blipFill>
        <p:spPr>
          <a:xfrm>
            <a:off x="4676144" y="1563155"/>
            <a:ext cx="1600751" cy="969205"/>
          </a:xfrm>
          <a:prstGeom prst="rect">
            <a:avLst/>
          </a:prstGeom>
        </p:spPr>
      </p:pic>
      <p:pic>
        <p:nvPicPr>
          <p:cNvPr id="32" name="Immagine 31">
            <a:extLst>
              <a:ext uri="{FF2B5EF4-FFF2-40B4-BE49-F238E27FC236}">
                <a16:creationId xmlns:a16="http://schemas.microsoft.com/office/drawing/2014/main" id="{7A6327B5-95E9-658F-E9C2-3BED7E1411CF}"/>
              </a:ext>
            </a:extLst>
          </p:cNvPr>
          <p:cNvPicPr>
            <a:picLocks noChangeAspect="1"/>
          </p:cNvPicPr>
          <p:nvPr/>
        </p:nvPicPr>
        <p:blipFill>
          <a:blip r:embed="rId6"/>
          <a:stretch>
            <a:fillRect/>
          </a:stretch>
        </p:blipFill>
        <p:spPr>
          <a:xfrm>
            <a:off x="6722472" y="1563155"/>
            <a:ext cx="1419018" cy="1082180"/>
          </a:xfrm>
          <a:prstGeom prst="rect">
            <a:avLst/>
          </a:prstGeom>
        </p:spPr>
      </p:pic>
      <p:cxnSp>
        <p:nvCxnSpPr>
          <p:cNvPr id="33" name="Google Shape;846;p57">
            <a:extLst>
              <a:ext uri="{FF2B5EF4-FFF2-40B4-BE49-F238E27FC236}">
                <a16:creationId xmlns:a16="http://schemas.microsoft.com/office/drawing/2014/main" id="{9CECF859-23FD-1813-B428-22FEA1C5563E}"/>
              </a:ext>
            </a:extLst>
          </p:cNvPr>
          <p:cNvCxnSpPr>
            <a:cxnSpLocks/>
          </p:cNvCxnSpPr>
          <p:nvPr/>
        </p:nvCxnSpPr>
        <p:spPr>
          <a:xfrm>
            <a:off x="7422727" y="1385631"/>
            <a:ext cx="0" cy="195881"/>
          </a:xfrm>
          <a:prstGeom prst="straightConnector1">
            <a:avLst/>
          </a:prstGeom>
          <a:noFill/>
          <a:ln w="9525" cap="flat" cmpd="sng">
            <a:solidFill>
              <a:schemeClr val="dk1"/>
            </a:solidFill>
            <a:prstDash val="solid"/>
            <a:round/>
            <a:headEnd type="none" w="med" len="med"/>
            <a:tailEnd type="none" w="med" len="med"/>
          </a:ln>
        </p:spPr>
      </p:cxnSp>
      <p:pic>
        <p:nvPicPr>
          <p:cNvPr id="35" name="Immagine 34">
            <a:extLst>
              <a:ext uri="{FF2B5EF4-FFF2-40B4-BE49-F238E27FC236}">
                <a16:creationId xmlns:a16="http://schemas.microsoft.com/office/drawing/2014/main" id="{5328C277-398E-6BD3-4E62-0850AFC72AD1}"/>
              </a:ext>
            </a:extLst>
          </p:cNvPr>
          <p:cNvPicPr>
            <a:picLocks noChangeAspect="1"/>
          </p:cNvPicPr>
          <p:nvPr/>
        </p:nvPicPr>
        <p:blipFill>
          <a:blip r:embed="rId7"/>
          <a:stretch>
            <a:fillRect/>
          </a:stretch>
        </p:blipFill>
        <p:spPr>
          <a:xfrm>
            <a:off x="857899" y="3618357"/>
            <a:ext cx="1533018" cy="943883"/>
          </a:xfrm>
          <a:prstGeom prst="rect">
            <a:avLst/>
          </a:prstGeom>
        </p:spPr>
      </p:pic>
      <p:pic>
        <p:nvPicPr>
          <p:cNvPr id="37" name="Immagine 36">
            <a:extLst>
              <a:ext uri="{FF2B5EF4-FFF2-40B4-BE49-F238E27FC236}">
                <a16:creationId xmlns:a16="http://schemas.microsoft.com/office/drawing/2014/main" id="{CD7D1C1B-D18E-6465-46D1-7BA6AC883DC9}"/>
              </a:ext>
            </a:extLst>
          </p:cNvPr>
          <p:cNvPicPr>
            <a:picLocks noChangeAspect="1"/>
          </p:cNvPicPr>
          <p:nvPr/>
        </p:nvPicPr>
        <p:blipFill>
          <a:blip r:embed="rId8"/>
          <a:stretch>
            <a:fillRect/>
          </a:stretch>
        </p:blipFill>
        <p:spPr>
          <a:xfrm>
            <a:off x="2808063" y="3641396"/>
            <a:ext cx="1550327" cy="933426"/>
          </a:xfrm>
          <a:prstGeom prst="rect">
            <a:avLst/>
          </a:prstGeom>
        </p:spPr>
      </p:pic>
      <p:pic>
        <p:nvPicPr>
          <p:cNvPr id="39" name="Immagine 38">
            <a:extLst>
              <a:ext uri="{FF2B5EF4-FFF2-40B4-BE49-F238E27FC236}">
                <a16:creationId xmlns:a16="http://schemas.microsoft.com/office/drawing/2014/main" id="{0CC4B985-70DE-D6DD-BA84-D69B2531EEE5}"/>
              </a:ext>
            </a:extLst>
          </p:cNvPr>
          <p:cNvPicPr>
            <a:picLocks noChangeAspect="1"/>
          </p:cNvPicPr>
          <p:nvPr/>
        </p:nvPicPr>
        <p:blipFill>
          <a:blip r:embed="rId9"/>
          <a:stretch>
            <a:fillRect/>
          </a:stretch>
        </p:blipFill>
        <p:spPr>
          <a:xfrm>
            <a:off x="4766813" y="3641396"/>
            <a:ext cx="1550382" cy="933426"/>
          </a:xfrm>
          <a:prstGeom prst="rect">
            <a:avLst/>
          </a:prstGeom>
        </p:spPr>
      </p:pic>
    </p:spTree>
    <p:extLst>
      <p:ext uri="{BB962C8B-B14F-4D97-AF65-F5344CB8AC3E}">
        <p14:creationId xmlns:p14="http://schemas.microsoft.com/office/powerpoint/2010/main" val="4082664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0848A6A5-2495-B95F-E326-BBA5C441E956}"/>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041AAB27-5933-E563-E119-D95FA2B894C1}"/>
              </a:ext>
            </a:extLst>
          </p:cNvPr>
          <p:cNvSpPr txBox="1">
            <a:spLocks noGrp="1"/>
          </p:cNvSpPr>
          <p:nvPr>
            <p:ph type="title"/>
          </p:nvPr>
        </p:nvSpPr>
        <p:spPr>
          <a:xfrm>
            <a:off x="824144" y="30376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Workflow</a:t>
            </a:r>
            <a:endParaRPr dirty="0"/>
          </a:p>
        </p:txBody>
      </p:sp>
      <p:sp>
        <p:nvSpPr>
          <p:cNvPr id="831" name="Google Shape;831;p57">
            <a:extLst>
              <a:ext uri="{FF2B5EF4-FFF2-40B4-BE49-F238E27FC236}">
                <a16:creationId xmlns:a16="http://schemas.microsoft.com/office/drawing/2014/main" id="{CAC462CB-2F72-AB83-27EC-2B7BFF1E287D}"/>
              </a:ext>
            </a:extLst>
          </p:cNvPr>
          <p:cNvSpPr/>
          <p:nvPr/>
        </p:nvSpPr>
        <p:spPr>
          <a:xfrm>
            <a:off x="14471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a:extLst>
              <a:ext uri="{FF2B5EF4-FFF2-40B4-BE49-F238E27FC236}">
                <a16:creationId xmlns:a16="http://schemas.microsoft.com/office/drawing/2014/main" id="{9CC868C4-E6AE-3B71-098C-49DCC9C478BB}"/>
              </a:ext>
            </a:extLst>
          </p:cNvPr>
          <p:cNvSpPr/>
          <p:nvPr/>
        </p:nvSpPr>
        <p:spPr>
          <a:xfrm>
            <a:off x="3459407" y="1225100"/>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a:extLst>
              <a:ext uri="{FF2B5EF4-FFF2-40B4-BE49-F238E27FC236}">
                <a16:creationId xmlns:a16="http://schemas.microsoft.com/office/drawing/2014/main" id="{D9C94323-7826-B836-BC15-6A7F618E341D}"/>
              </a:ext>
            </a:extLst>
          </p:cNvPr>
          <p:cNvSpPr/>
          <p:nvPr/>
        </p:nvSpPr>
        <p:spPr>
          <a:xfrm>
            <a:off x="53749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a:extLst>
              <a:ext uri="{FF2B5EF4-FFF2-40B4-BE49-F238E27FC236}">
                <a16:creationId xmlns:a16="http://schemas.microsoft.com/office/drawing/2014/main" id="{E78C5F53-5EC9-292D-C6A6-3020E7DAEA81}"/>
              </a:ext>
            </a:extLst>
          </p:cNvPr>
          <p:cNvSpPr/>
          <p:nvPr/>
        </p:nvSpPr>
        <p:spPr>
          <a:xfrm>
            <a:off x="7338805" y="1214644"/>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7">
            <a:extLst>
              <a:ext uri="{FF2B5EF4-FFF2-40B4-BE49-F238E27FC236}">
                <a16:creationId xmlns:a16="http://schemas.microsoft.com/office/drawing/2014/main" id="{57C78369-D08A-F6C7-47DD-B0052927C5CB}"/>
              </a:ext>
            </a:extLst>
          </p:cNvPr>
          <p:cNvCxnSpPr>
            <a:cxnSpLocks/>
            <a:stCxn id="831" idx="6"/>
            <a:endCxn id="832" idx="2"/>
          </p:cNvCxnSpPr>
          <p:nvPr/>
        </p:nvCxnSpPr>
        <p:spPr>
          <a:xfrm>
            <a:off x="1623505" y="1302844"/>
            <a:ext cx="1835902" cy="10456"/>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7">
            <a:extLst>
              <a:ext uri="{FF2B5EF4-FFF2-40B4-BE49-F238E27FC236}">
                <a16:creationId xmlns:a16="http://schemas.microsoft.com/office/drawing/2014/main" id="{DD769ED2-6779-8543-668A-02FB63773A42}"/>
              </a:ext>
            </a:extLst>
          </p:cNvPr>
          <p:cNvCxnSpPr>
            <a:cxnSpLocks/>
            <a:stCxn id="832" idx="6"/>
            <a:endCxn id="833" idx="2"/>
          </p:cNvCxnSpPr>
          <p:nvPr/>
        </p:nvCxnSpPr>
        <p:spPr>
          <a:xfrm flipV="1">
            <a:off x="3635807" y="1302844"/>
            <a:ext cx="1739098" cy="10456"/>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57">
            <a:extLst>
              <a:ext uri="{FF2B5EF4-FFF2-40B4-BE49-F238E27FC236}">
                <a16:creationId xmlns:a16="http://schemas.microsoft.com/office/drawing/2014/main" id="{52832974-8DEA-6553-7D86-2DB9FBD561E9}"/>
              </a:ext>
            </a:extLst>
          </p:cNvPr>
          <p:cNvCxnSpPr>
            <a:cxnSpLocks/>
          </p:cNvCxnSpPr>
          <p:nvPr/>
        </p:nvCxnSpPr>
        <p:spPr>
          <a:xfrm>
            <a:off x="5553151" y="1308072"/>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57">
            <a:extLst>
              <a:ext uri="{FF2B5EF4-FFF2-40B4-BE49-F238E27FC236}">
                <a16:creationId xmlns:a16="http://schemas.microsoft.com/office/drawing/2014/main" id="{F76D3709-370E-00BB-3476-72052BE524DE}"/>
              </a:ext>
            </a:extLst>
          </p:cNvPr>
          <p:cNvCxnSpPr>
            <a:cxnSpLocks/>
            <a:stCxn id="831" idx="4"/>
            <a:endCxn id="16" idx="0"/>
          </p:cNvCxnSpPr>
          <p:nvPr/>
        </p:nvCxnSpPr>
        <p:spPr>
          <a:xfrm flipH="1">
            <a:off x="1535254" y="1391044"/>
            <a:ext cx="51" cy="190468"/>
          </a:xfrm>
          <a:prstGeom prst="straightConnector1">
            <a:avLst/>
          </a:prstGeom>
          <a:noFill/>
          <a:ln w="9525" cap="flat" cmpd="sng">
            <a:solidFill>
              <a:schemeClr val="dk1"/>
            </a:solidFill>
            <a:prstDash val="solid"/>
            <a:round/>
            <a:headEnd type="none" w="med" len="med"/>
            <a:tailEnd type="none" w="med" len="med"/>
          </a:ln>
        </p:spPr>
      </p:cxnSp>
      <p:sp>
        <p:nvSpPr>
          <p:cNvPr id="850" name="Google Shape;850;p57">
            <a:extLst>
              <a:ext uri="{FF2B5EF4-FFF2-40B4-BE49-F238E27FC236}">
                <a16:creationId xmlns:a16="http://schemas.microsoft.com/office/drawing/2014/main" id="{9EBB4924-1915-6C3A-CD8B-01D23EBFB012}"/>
              </a:ext>
            </a:extLst>
          </p:cNvPr>
          <p:cNvSpPr/>
          <p:nvPr/>
        </p:nvSpPr>
        <p:spPr>
          <a:xfrm>
            <a:off x="15311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a:extLst>
              <a:ext uri="{FF2B5EF4-FFF2-40B4-BE49-F238E27FC236}">
                <a16:creationId xmlns:a16="http://schemas.microsoft.com/office/drawing/2014/main" id="{D2CBB197-E685-6720-208A-DE84DC66EB1C}"/>
              </a:ext>
            </a:extLst>
          </p:cNvPr>
          <p:cNvSpPr/>
          <p:nvPr/>
        </p:nvSpPr>
        <p:spPr>
          <a:xfrm>
            <a:off x="34950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a:extLst>
              <a:ext uri="{FF2B5EF4-FFF2-40B4-BE49-F238E27FC236}">
                <a16:creationId xmlns:a16="http://schemas.microsoft.com/office/drawing/2014/main" id="{B0422DA1-B1E2-0234-D60E-2CD2215EA546}"/>
              </a:ext>
            </a:extLst>
          </p:cNvPr>
          <p:cNvSpPr/>
          <p:nvPr/>
        </p:nvSpPr>
        <p:spPr>
          <a:xfrm>
            <a:off x="54589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a:extLst>
              <a:ext uri="{FF2B5EF4-FFF2-40B4-BE49-F238E27FC236}">
                <a16:creationId xmlns:a16="http://schemas.microsoft.com/office/drawing/2014/main" id="{2531CFBA-5B01-57B2-66C8-8ED6DA3C6098}"/>
              </a:ext>
            </a:extLst>
          </p:cNvPr>
          <p:cNvSpPr/>
          <p:nvPr/>
        </p:nvSpPr>
        <p:spPr>
          <a:xfrm>
            <a:off x="7422827" y="3288197"/>
            <a:ext cx="176400" cy="17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57">
            <a:extLst>
              <a:ext uri="{FF2B5EF4-FFF2-40B4-BE49-F238E27FC236}">
                <a16:creationId xmlns:a16="http://schemas.microsoft.com/office/drawing/2014/main" id="{01E6BB29-0A4C-7172-938A-68C54198DA50}"/>
              </a:ext>
            </a:extLst>
          </p:cNvPr>
          <p:cNvCxnSpPr>
            <a:stCxn id="850" idx="6"/>
            <a:endCxn id="851" idx="2"/>
          </p:cNvCxnSpPr>
          <p:nvPr/>
        </p:nvCxnSpPr>
        <p:spPr>
          <a:xfrm>
            <a:off x="17075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3" name="Google Shape;863;p57">
            <a:extLst>
              <a:ext uri="{FF2B5EF4-FFF2-40B4-BE49-F238E27FC236}">
                <a16:creationId xmlns:a16="http://schemas.microsoft.com/office/drawing/2014/main" id="{266319E4-7003-DCA5-D267-04285574193D}"/>
              </a:ext>
            </a:extLst>
          </p:cNvPr>
          <p:cNvCxnSpPr>
            <a:stCxn id="851" idx="6"/>
            <a:endCxn id="852" idx="2"/>
          </p:cNvCxnSpPr>
          <p:nvPr/>
        </p:nvCxnSpPr>
        <p:spPr>
          <a:xfrm>
            <a:off x="36714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4" name="Google Shape;864;p57">
            <a:extLst>
              <a:ext uri="{FF2B5EF4-FFF2-40B4-BE49-F238E27FC236}">
                <a16:creationId xmlns:a16="http://schemas.microsoft.com/office/drawing/2014/main" id="{9A2CAE89-675D-154E-3202-D24794E47C32}"/>
              </a:ext>
            </a:extLst>
          </p:cNvPr>
          <p:cNvCxnSpPr>
            <a:stCxn id="852" idx="6"/>
            <a:endCxn id="853" idx="2"/>
          </p:cNvCxnSpPr>
          <p:nvPr/>
        </p:nvCxnSpPr>
        <p:spPr>
          <a:xfrm>
            <a:off x="5635327" y="3376397"/>
            <a:ext cx="1787400" cy="0"/>
          </a:xfrm>
          <a:prstGeom prst="straightConnector1">
            <a:avLst/>
          </a:prstGeom>
          <a:noFill/>
          <a:ln w="9525" cap="flat" cmpd="sng">
            <a:solidFill>
              <a:schemeClr val="dk1"/>
            </a:solidFill>
            <a:prstDash val="solid"/>
            <a:round/>
            <a:headEnd type="none" w="med" len="med"/>
            <a:tailEnd type="none" w="med" len="med"/>
          </a:ln>
        </p:spPr>
      </p:cxnSp>
      <p:cxnSp>
        <p:nvCxnSpPr>
          <p:cNvPr id="869" name="Google Shape;869;p57">
            <a:extLst>
              <a:ext uri="{FF2B5EF4-FFF2-40B4-BE49-F238E27FC236}">
                <a16:creationId xmlns:a16="http://schemas.microsoft.com/office/drawing/2014/main" id="{A9A661E5-5FA5-A430-AE94-CB3CE48E8011}"/>
              </a:ext>
            </a:extLst>
          </p:cNvPr>
          <p:cNvCxnSpPr>
            <a:cxnSpLocks/>
          </p:cNvCxnSpPr>
          <p:nvPr/>
        </p:nvCxnSpPr>
        <p:spPr>
          <a:xfrm flipH="1">
            <a:off x="1528458" y="1297237"/>
            <a:ext cx="5985038" cy="2060078"/>
          </a:xfrm>
          <a:prstGeom prst="bentConnector5">
            <a:avLst>
              <a:gd name="adj1" fmla="val -20427"/>
              <a:gd name="adj2" fmla="val 75474"/>
              <a:gd name="adj3" fmla="val 110463"/>
            </a:avLst>
          </a:prstGeom>
          <a:noFill/>
          <a:ln w="9525" cap="flat" cmpd="sng">
            <a:solidFill>
              <a:schemeClr val="dk1"/>
            </a:solidFill>
            <a:prstDash val="solid"/>
            <a:round/>
            <a:headEnd type="none" w="med" len="med"/>
            <a:tailEnd type="none" w="med" len="med"/>
          </a:ln>
        </p:spPr>
      </p:cxnSp>
      <p:cxnSp>
        <p:nvCxnSpPr>
          <p:cNvPr id="14" name="Google Shape;846;p57">
            <a:extLst>
              <a:ext uri="{FF2B5EF4-FFF2-40B4-BE49-F238E27FC236}">
                <a16:creationId xmlns:a16="http://schemas.microsoft.com/office/drawing/2014/main" id="{D35A5127-D85B-560D-2D41-5B5DE499E4A6}"/>
              </a:ext>
            </a:extLst>
          </p:cNvPr>
          <p:cNvCxnSpPr>
            <a:cxnSpLocks/>
          </p:cNvCxnSpPr>
          <p:nvPr/>
        </p:nvCxnSpPr>
        <p:spPr>
          <a:xfrm flipH="1">
            <a:off x="16178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846;p57">
            <a:extLst>
              <a:ext uri="{FF2B5EF4-FFF2-40B4-BE49-F238E27FC236}">
                <a16:creationId xmlns:a16="http://schemas.microsoft.com/office/drawing/2014/main" id="{2C429375-2078-B5FA-71AB-C005FA0A6FF7}"/>
              </a:ext>
            </a:extLst>
          </p:cNvPr>
          <p:cNvCxnSpPr>
            <a:cxnSpLocks/>
          </p:cNvCxnSpPr>
          <p:nvPr/>
        </p:nvCxnSpPr>
        <p:spPr>
          <a:xfrm flipH="1">
            <a:off x="3586303" y="348654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846;p57">
            <a:extLst>
              <a:ext uri="{FF2B5EF4-FFF2-40B4-BE49-F238E27FC236}">
                <a16:creationId xmlns:a16="http://schemas.microsoft.com/office/drawing/2014/main" id="{2C145272-E54E-B710-6D96-3CEFD13744C8}"/>
              </a:ext>
            </a:extLst>
          </p:cNvPr>
          <p:cNvCxnSpPr>
            <a:cxnSpLocks/>
          </p:cNvCxnSpPr>
          <p:nvPr/>
        </p:nvCxnSpPr>
        <p:spPr>
          <a:xfrm flipH="1">
            <a:off x="5542103" y="3467494"/>
            <a:ext cx="51" cy="120513"/>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846;p57">
            <a:extLst>
              <a:ext uri="{FF2B5EF4-FFF2-40B4-BE49-F238E27FC236}">
                <a16:creationId xmlns:a16="http://schemas.microsoft.com/office/drawing/2014/main" id="{8C9CB0CC-3683-82BD-D355-584B57986293}"/>
              </a:ext>
            </a:extLst>
          </p:cNvPr>
          <p:cNvCxnSpPr>
            <a:cxnSpLocks/>
          </p:cNvCxnSpPr>
          <p:nvPr/>
        </p:nvCxnSpPr>
        <p:spPr>
          <a:xfrm flipH="1">
            <a:off x="7510603" y="3467494"/>
            <a:ext cx="51" cy="120513"/>
          </a:xfrm>
          <a:prstGeom prst="straightConnector1">
            <a:avLst/>
          </a:prstGeom>
          <a:noFill/>
          <a:ln w="9525" cap="flat" cmpd="sng">
            <a:solidFill>
              <a:schemeClr val="dk1"/>
            </a:solidFill>
            <a:prstDash val="solid"/>
            <a:round/>
            <a:headEnd type="none" w="med" len="med"/>
            <a:tailEnd type="none" w="med" len="med"/>
          </a:ln>
        </p:spPr>
      </p:cxnSp>
      <p:pic>
        <p:nvPicPr>
          <p:cNvPr id="16" name="Immagine 15">
            <a:extLst>
              <a:ext uri="{FF2B5EF4-FFF2-40B4-BE49-F238E27FC236}">
                <a16:creationId xmlns:a16="http://schemas.microsoft.com/office/drawing/2014/main" id="{2BC665E2-3A23-BCE2-144A-F35E213133BF}"/>
              </a:ext>
            </a:extLst>
          </p:cNvPr>
          <p:cNvPicPr>
            <a:picLocks noChangeAspect="1"/>
          </p:cNvPicPr>
          <p:nvPr/>
        </p:nvPicPr>
        <p:blipFill>
          <a:blip r:embed="rId3"/>
          <a:stretch>
            <a:fillRect/>
          </a:stretch>
        </p:blipFill>
        <p:spPr>
          <a:xfrm>
            <a:off x="749328" y="1581512"/>
            <a:ext cx="1571852" cy="954339"/>
          </a:xfrm>
          <a:prstGeom prst="rect">
            <a:avLst/>
          </a:prstGeom>
        </p:spPr>
      </p:pic>
      <p:pic>
        <p:nvPicPr>
          <p:cNvPr id="22" name="Immagine 21">
            <a:extLst>
              <a:ext uri="{FF2B5EF4-FFF2-40B4-BE49-F238E27FC236}">
                <a16:creationId xmlns:a16="http://schemas.microsoft.com/office/drawing/2014/main" id="{C79FC063-E931-E968-503F-A3736175EBBE}"/>
              </a:ext>
            </a:extLst>
          </p:cNvPr>
          <p:cNvPicPr>
            <a:picLocks noChangeAspect="1"/>
          </p:cNvPicPr>
          <p:nvPr/>
        </p:nvPicPr>
        <p:blipFill>
          <a:blip r:embed="rId4"/>
          <a:stretch>
            <a:fillRect/>
          </a:stretch>
        </p:blipFill>
        <p:spPr>
          <a:xfrm>
            <a:off x="2761681" y="1597381"/>
            <a:ext cx="1571852" cy="969205"/>
          </a:xfrm>
          <a:prstGeom prst="rect">
            <a:avLst/>
          </a:prstGeom>
        </p:spPr>
      </p:pic>
      <p:cxnSp>
        <p:nvCxnSpPr>
          <p:cNvPr id="23" name="Google Shape;846;p57">
            <a:extLst>
              <a:ext uri="{FF2B5EF4-FFF2-40B4-BE49-F238E27FC236}">
                <a16:creationId xmlns:a16="http://schemas.microsoft.com/office/drawing/2014/main" id="{5F75A1C7-44D8-5944-3DFC-12606A6F69C9}"/>
              </a:ext>
            </a:extLst>
          </p:cNvPr>
          <p:cNvCxnSpPr>
            <a:cxnSpLocks/>
            <a:stCxn id="832" idx="4"/>
            <a:endCxn id="22" idx="0"/>
          </p:cNvCxnSpPr>
          <p:nvPr/>
        </p:nvCxnSpPr>
        <p:spPr>
          <a:xfrm>
            <a:off x="3547607" y="1401500"/>
            <a:ext cx="0" cy="195881"/>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846;p57">
            <a:extLst>
              <a:ext uri="{FF2B5EF4-FFF2-40B4-BE49-F238E27FC236}">
                <a16:creationId xmlns:a16="http://schemas.microsoft.com/office/drawing/2014/main" id="{3E85A32E-3BF3-EF95-9648-F31C7D23A395}"/>
              </a:ext>
            </a:extLst>
          </p:cNvPr>
          <p:cNvCxnSpPr>
            <a:cxnSpLocks/>
          </p:cNvCxnSpPr>
          <p:nvPr/>
        </p:nvCxnSpPr>
        <p:spPr>
          <a:xfrm>
            <a:off x="5457185" y="1388337"/>
            <a:ext cx="0" cy="195881"/>
          </a:xfrm>
          <a:prstGeom prst="straightConnector1">
            <a:avLst/>
          </a:prstGeom>
          <a:noFill/>
          <a:ln w="9525" cap="flat" cmpd="sng">
            <a:solidFill>
              <a:schemeClr val="dk1"/>
            </a:solidFill>
            <a:prstDash val="solid"/>
            <a:round/>
            <a:headEnd type="none" w="med" len="med"/>
            <a:tailEnd type="none" w="med" len="med"/>
          </a:ln>
        </p:spPr>
      </p:cxnSp>
      <p:pic>
        <p:nvPicPr>
          <p:cNvPr id="30" name="Immagine 29">
            <a:extLst>
              <a:ext uri="{FF2B5EF4-FFF2-40B4-BE49-F238E27FC236}">
                <a16:creationId xmlns:a16="http://schemas.microsoft.com/office/drawing/2014/main" id="{52D1F535-8E61-7E24-CFD2-4470F1EF44B9}"/>
              </a:ext>
            </a:extLst>
          </p:cNvPr>
          <p:cNvPicPr>
            <a:picLocks noChangeAspect="1"/>
          </p:cNvPicPr>
          <p:nvPr/>
        </p:nvPicPr>
        <p:blipFill>
          <a:blip r:embed="rId5"/>
          <a:stretch>
            <a:fillRect/>
          </a:stretch>
        </p:blipFill>
        <p:spPr>
          <a:xfrm>
            <a:off x="4676144" y="1563155"/>
            <a:ext cx="1600751" cy="969205"/>
          </a:xfrm>
          <a:prstGeom prst="rect">
            <a:avLst/>
          </a:prstGeom>
        </p:spPr>
      </p:pic>
      <p:pic>
        <p:nvPicPr>
          <p:cNvPr id="32" name="Immagine 31">
            <a:extLst>
              <a:ext uri="{FF2B5EF4-FFF2-40B4-BE49-F238E27FC236}">
                <a16:creationId xmlns:a16="http://schemas.microsoft.com/office/drawing/2014/main" id="{D9565421-8F89-F872-C61A-D066481FEBE3}"/>
              </a:ext>
            </a:extLst>
          </p:cNvPr>
          <p:cNvPicPr>
            <a:picLocks noChangeAspect="1"/>
          </p:cNvPicPr>
          <p:nvPr/>
        </p:nvPicPr>
        <p:blipFill>
          <a:blip r:embed="rId6"/>
          <a:stretch>
            <a:fillRect/>
          </a:stretch>
        </p:blipFill>
        <p:spPr>
          <a:xfrm>
            <a:off x="6722472" y="1563155"/>
            <a:ext cx="1419018" cy="1082180"/>
          </a:xfrm>
          <a:prstGeom prst="rect">
            <a:avLst/>
          </a:prstGeom>
        </p:spPr>
      </p:pic>
      <p:cxnSp>
        <p:nvCxnSpPr>
          <p:cNvPr id="33" name="Google Shape;846;p57">
            <a:extLst>
              <a:ext uri="{FF2B5EF4-FFF2-40B4-BE49-F238E27FC236}">
                <a16:creationId xmlns:a16="http://schemas.microsoft.com/office/drawing/2014/main" id="{2BE646FB-AA91-9FC5-93A4-A53153EE3460}"/>
              </a:ext>
            </a:extLst>
          </p:cNvPr>
          <p:cNvCxnSpPr>
            <a:cxnSpLocks/>
          </p:cNvCxnSpPr>
          <p:nvPr/>
        </p:nvCxnSpPr>
        <p:spPr>
          <a:xfrm>
            <a:off x="7422727" y="1385631"/>
            <a:ext cx="0" cy="195881"/>
          </a:xfrm>
          <a:prstGeom prst="straightConnector1">
            <a:avLst/>
          </a:prstGeom>
          <a:noFill/>
          <a:ln w="9525" cap="flat" cmpd="sng">
            <a:solidFill>
              <a:schemeClr val="dk1"/>
            </a:solidFill>
            <a:prstDash val="solid"/>
            <a:round/>
            <a:headEnd type="none" w="med" len="med"/>
            <a:tailEnd type="none" w="med" len="med"/>
          </a:ln>
        </p:spPr>
      </p:cxnSp>
      <p:pic>
        <p:nvPicPr>
          <p:cNvPr id="35" name="Immagine 34">
            <a:extLst>
              <a:ext uri="{FF2B5EF4-FFF2-40B4-BE49-F238E27FC236}">
                <a16:creationId xmlns:a16="http://schemas.microsoft.com/office/drawing/2014/main" id="{73B8CB55-7E6B-FBD5-487C-DDE69364F233}"/>
              </a:ext>
            </a:extLst>
          </p:cNvPr>
          <p:cNvPicPr>
            <a:picLocks noChangeAspect="1"/>
          </p:cNvPicPr>
          <p:nvPr/>
        </p:nvPicPr>
        <p:blipFill>
          <a:blip r:embed="rId7"/>
          <a:stretch>
            <a:fillRect/>
          </a:stretch>
        </p:blipFill>
        <p:spPr>
          <a:xfrm>
            <a:off x="857899" y="3618357"/>
            <a:ext cx="1533018" cy="943883"/>
          </a:xfrm>
          <a:prstGeom prst="rect">
            <a:avLst/>
          </a:prstGeom>
        </p:spPr>
      </p:pic>
      <p:pic>
        <p:nvPicPr>
          <p:cNvPr id="37" name="Immagine 36">
            <a:extLst>
              <a:ext uri="{FF2B5EF4-FFF2-40B4-BE49-F238E27FC236}">
                <a16:creationId xmlns:a16="http://schemas.microsoft.com/office/drawing/2014/main" id="{B1D6ED61-1F85-08F8-1730-4DC4E69B5509}"/>
              </a:ext>
            </a:extLst>
          </p:cNvPr>
          <p:cNvPicPr>
            <a:picLocks noChangeAspect="1"/>
          </p:cNvPicPr>
          <p:nvPr/>
        </p:nvPicPr>
        <p:blipFill>
          <a:blip r:embed="rId8"/>
          <a:stretch>
            <a:fillRect/>
          </a:stretch>
        </p:blipFill>
        <p:spPr>
          <a:xfrm>
            <a:off x="2808063" y="3641396"/>
            <a:ext cx="1550327" cy="933426"/>
          </a:xfrm>
          <a:prstGeom prst="rect">
            <a:avLst/>
          </a:prstGeom>
        </p:spPr>
      </p:pic>
      <p:pic>
        <p:nvPicPr>
          <p:cNvPr id="39" name="Immagine 38">
            <a:extLst>
              <a:ext uri="{FF2B5EF4-FFF2-40B4-BE49-F238E27FC236}">
                <a16:creationId xmlns:a16="http://schemas.microsoft.com/office/drawing/2014/main" id="{333329FE-F794-F98F-7769-68B6045C38D2}"/>
              </a:ext>
            </a:extLst>
          </p:cNvPr>
          <p:cNvPicPr>
            <a:picLocks noChangeAspect="1"/>
          </p:cNvPicPr>
          <p:nvPr/>
        </p:nvPicPr>
        <p:blipFill>
          <a:blip r:embed="rId9"/>
          <a:stretch>
            <a:fillRect/>
          </a:stretch>
        </p:blipFill>
        <p:spPr>
          <a:xfrm>
            <a:off x="4766813" y="3641396"/>
            <a:ext cx="1550382" cy="933426"/>
          </a:xfrm>
          <a:prstGeom prst="rect">
            <a:avLst/>
          </a:prstGeom>
        </p:spPr>
      </p:pic>
      <p:pic>
        <p:nvPicPr>
          <p:cNvPr id="41" name="Immagine 40">
            <a:extLst>
              <a:ext uri="{FF2B5EF4-FFF2-40B4-BE49-F238E27FC236}">
                <a16:creationId xmlns:a16="http://schemas.microsoft.com/office/drawing/2014/main" id="{5E45F8F6-D35A-DA1B-BB3F-A3C291E99221}"/>
              </a:ext>
            </a:extLst>
          </p:cNvPr>
          <p:cNvPicPr>
            <a:picLocks noChangeAspect="1"/>
          </p:cNvPicPr>
          <p:nvPr/>
        </p:nvPicPr>
        <p:blipFill>
          <a:blip r:embed="rId10"/>
          <a:stretch>
            <a:fillRect/>
          </a:stretch>
        </p:blipFill>
        <p:spPr>
          <a:xfrm>
            <a:off x="6842699" y="3607057"/>
            <a:ext cx="1335808" cy="1016014"/>
          </a:xfrm>
          <a:prstGeom prst="rect">
            <a:avLst/>
          </a:prstGeom>
        </p:spPr>
      </p:pic>
    </p:spTree>
    <p:extLst>
      <p:ext uri="{BB962C8B-B14F-4D97-AF65-F5344CB8AC3E}">
        <p14:creationId xmlns:p14="http://schemas.microsoft.com/office/powerpoint/2010/main" val="1029135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8">
          <a:extLst>
            <a:ext uri="{FF2B5EF4-FFF2-40B4-BE49-F238E27FC236}">
              <a16:creationId xmlns:a16="http://schemas.microsoft.com/office/drawing/2014/main" id="{6AF8B701-D026-5C97-41A0-8B07F61F25B7}"/>
            </a:ext>
          </a:extLst>
        </p:cNvPr>
        <p:cNvGrpSpPr/>
        <p:nvPr/>
      </p:nvGrpSpPr>
      <p:grpSpPr>
        <a:xfrm>
          <a:off x="0" y="0"/>
          <a:ext cx="0" cy="0"/>
          <a:chOff x="0" y="0"/>
          <a:chExt cx="0" cy="0"/>
        </a:xfrm>
      </p:grpSpPr>
      <p:sp>
        <p:nvSpPr>
          <p:cNvPr id="429" name="Google Shape;429;p40">
            <a:extLst>
              <a:ext uri="{FF2B5EF4-FFF2-40B4-BE49-F238E27FC236}">
                <a16:creationId xmlns:a16="http://schemas.microsoft.com/office/drawing/2014/main" id="{64B4E9AB-2D25-EC6B-F389-67230B71E306}"/>
              </a:ext>
            </a:extLst>
          </p:cNvPr>
          <p:cNvSpPr txBox="1">
            <a:spLocks noGrp="1"/>
          </p:cNvSpPr>
          <p:nvPr>
            <p:ph type="title"/>
          </p:nvPr>
        </p:nvSpPr>
        <p:spPr>
          <a:xfrm>
            <a:off x="713225" y="2384250"/>
            <a:ext cx="4995175" cy="1654087"/>
          </a:xfrm>
          <a:prstGeom prst="rect">
            <a:avLst/>
          </a:prstGeom>
        </p:spPr>
        <p:txBody>
          <a:bodyPr spcFirstLastPara="1" wrap="square" lIns="91425" tIns="91425" rIns="91425" bIns="91425" anchor="b" anchorCtr="0">
            <a:noAutofit/>
          </a:bodyPr>
          <a:lstStyle/>
          <a:p>
            <a:r>
              <a:rPr lang="en"/>
              <a:t>Performance Evaluation</a:t>
            </a:r>
          </a:p>
        </p:txBody>
      </p:sp>
      <p:sp>
        <p:nvSpPr>
          <p:cNvPr id="430" name="Google Shape;430;p40">
            <a:extLst>
              <a:ext uri="{FF2B5EF4-FFF2-40B4-BE49-F238E27FC236}">
                <a16:creationId xmlns:a16="http://schemas.microsoft.com/office/drawing/2014/main" id="{E4FD3210-4390-9137-4E81-C066A1038D85}"/>
              </a:ext>
            </a:extLst>
          </p:cNvPr>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grpSp>
        <p:nvGrpSpPr>
          <p:cNvPr id="432" name="Google Shape;432;p40">
            <a:extLst>
              <a:ext uri="{FF2B5EF4-FFF2-40B4-BE49-F238E27FC236}">
                <a16:creationId xmlns:a16="http://schemas.microsoft.com/office/drawing/2014/main" id="{3FB3CE9F-3A88-CACB-27BD-FBFFA648E186}"/>
              </a:ext>
            </a:extLst>
          </p:cNvPr>
          <p:cNvGrpSpPr/>
          <p:nvPr/>
        </p:nvGrpSpPr>
        <p:grpSpPr>
          <a:xfrm>
            <a:off x="5104880" y="-153372"/>
            <a:ext cx="4218588" cy="6000577"/>
            <a:chOff x="5104880" y="-153372"/>
            <a:chExt cx="4218588" cy="6000577"/>
          </a:xfrm>
        </p:grpSpPr>
        <p:sp>
          <p:nvSpPr>
            <p:cNvPr id="433" name="Google Shape;433;p40">
              <a:extLst>
                <a:ext uri="{FF2B5EF4-FFF2-40B4-BE49-F238E27FC236}">
                  <a16:creationId xmlns:a16="http://schemas.microsoft.com/office/drawing/2014/main" id="{0039353E-87C9-0B28-BF82-1F08026FB618}"/>
                </a:ext>
              </a:extLst>
            </p:cNvPr>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a:extLst>
                <a:ext uri="{FF2B5EF4-FFF2-40B4-BE49-F238E27FC236}">
                  <a16:creationId xmlns:a16="http://schemas.microsoft.com/office/drawing/2014/main" id="{AC722F8A-BD7C-521C-CC8B-B216FEC84B92}"/>
                </a:ext>
              </a:extLst>
            </p:cNvPr>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a:extLst>
                <a:ext uri="{FF2B5EF4-FFF2-40B4-BE49-F238E27FC236}">
                  <a16:creationId xmlns:a16="http://schemas.microsoft.com/office/drawing/2014/main" id="{3B22228B-8A13-6FE1-68E2-4E022F5AA914}"/>
                </a:ext>
              </a:extLst>
            </p:cNvPr>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a:extLst>
                <a:ext uri="{FF2B5EF4-FFF2-40B4-BE49-F238E27FC236}">
                  <a16:creationId xmlns:a16="http://schemas.microsoft.com/office/drawing/2014/main" id="{06227952-FEB2-96EF-DC3C-183D94BA66F6}"/>
                </a:ext>
              </a:extLst>
            </p:cNvPr>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a:extLst>
                <a:ext uri="{FF2B5EF4-FFF2-40B4-BE49-F238E27FC236}">
                  <a16:creationId xmlns:a16="http://schemas.microsoft.com/office/drawing/2014/main" id="{791BE869-3672-A0DA-C715-F376E86CC2E6}"/>
                </a:ext>
              </a:extLst>
            </p:cNvPr>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a:extLst>
                <a:ext uri="{FF2B5EF4-FFF2-40B4-BE49-F238E27FC236}">
                  <a16:creationId xmlns:a16="http://schemas.microsoft.com/office/drawing/2014/main" id="{243241BD-479A-B5C7-DE78-54DDFD0D0113}"/>
                </a:ext>
              </a:extLst>
            </p:cNvPr>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a:extLst>
                <a:ext uri="{FF2B5EF4-FFF2-40B4-BE49-F238E27FC236}">
                  <a16:creationId xmlns:a16="http://schemas.microsoft.com/office/drawing/2014/main" id="{F5C49937-C412-F11C-BBE8-38C20EA5D99B}"/>
                </a:ext>
              </a:extLst>
            </p:cNvPr>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a:extLst>
                <a:ext uri="{FF2B5EF4-FFF2-40B4-BE49-F238E27FC236}">
                  <a16:creationId xmlns:a16="http://schemas.microsoft.com/office/drawing/2014/main" id="{0990F45E-2576-64CD-6B38-11B548A9BD8A}"/>
                </a:ext>
              </a:extLst>
            </p:cNvPr>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a:extLst>
                <a:ext uri="{FF2B5EF4-FFF2-40B4-BE49-F238E27FC236}">
                  <a16:creationId xmlns:a16="http://schemas.microsoft.com/office/drawing/2014/main" id="{C7B6933E-9A25-6AF0-BA64-77B0443369AB}"/>
                </a:ext>
              </a:extLst>
            </p:cNvPr>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a:extLst>
                <a:ext uri="{FF2B5EF4-FFF2-40B4-BE49-F238E27FC236}">
                  <a16:creationId xmlns:a16="http://schemas.microsoft.com/office/drawing/2014/main" id="{F6A23C51-DCAE-E38D-FA58-FFF0B2BC4A84}"/>
                </a:ext>
              </a:extLst>
            </p:cNvPr>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a:extLst>
                <a:ext uri="{FF2B5EF4-FFF2-40B4-BE49-F238E27FC236}">
                  <a16:creationId xmlns:a16="http://schemas.microsoft.com/office/drawing/2014/main" id="{C77682B4-4A1E-6BE0-B0E6-40242069AEFE}"/>
                </a:ext>
              </a:extLst>
            </p:cNvPr>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a:extLst>
                <a:ext uri="{FF2B5EF4-FFF2-40B4-BE49-F238E27FC236}">
                  <a16:creationId xmlns:a16="http://schemas.microsoft.com/office/drawing/2014/main" id="{C8FA711E-71F2-30B7-B006-D39DDBEC4CDF}"/>
                </a:ext>
              </a:extLst>
            </p:cNvPr>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a:extLst>
                <a:ext uri="{FF2B5EF4-FFF2-40B4-BE49-F238E27FC236}">
                  <a16:creationId xmlns:a16="http://schemas.microsoft.com/office/drawing/2014/main" id="{6A0F8D82-B555-96FE-AEB5-6A2963065CE1}"/>
                </a:ext>
              </a:extLst>
            </p:cNvPr>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a:extLst>
                <a:ext uri="{FF2B5EF4-FFF2-40B4-BE49-F238E27FC236}">
                  <a16:creationId xmlns:a16="http://schemas.microsoft.com/office/drawing/2014/main" id="{6F875225-54E2-2A21-B028-6FEB50BB2D0A}"/>
                </a:ext>
              </a:extLst>
            </p:cNvPr>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a:extLst>
                <a:ext uri="{FF2B5EF4-FFF2-40B4-BE49-F238E27FC236}">
                  <a16:creationId xmlns:a16="http://schemas.microsoft.com/office/drawing/2014/main" id="{5656C618-DD34-6A5F-66CC-FA82500A36A1}"/>
                </a:ext>
              </a:extLst>
            </p:cNvPr>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A0155E08-5325-C8F7-EDBA-4E9295EEA131}"/>
                </a:ext>
              </a:extLst>
            </p:cNvPr>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E581C0C4-6B3A-8CC5-1664-40FC21E4B4D6}"/>
                </a:ext>
              </a:extLst>
            </p:cNvPr>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a:extLst>
              <a:ext uri="{FF2B5EF4-FFF2-40B4-BE49-F238E27FC236}">
                <a16:creationId xmlns:a16="http://schemas.microsoft.com/office/drawing/2014/main" id="{D6EF5A6C-BB34-1F64-7CAB-255D06414A8B}"/>
              </a:ext>
            </a:extLst>
          </p:cNvPr>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546293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18CFA157-1CD5-D813-AE3C-0EF4B67CE7F9}"/>
            </a:ext>
          </a:extLst>
        </p:cNvPr>
        <p:cNvGrpSpPr/>
        <p:nvPr/>
      </p:nvGrpSpPr>
      <p:grpSpPr>
        <a:xfrm>
          <a:off x="0" y="0"/>
          <a:ext cx="0" cy="0"/>
          <a:chOff x="0" y="0"/>
          <a:chExt cx="0" cy="0"/>
        </a:xfrm>
      </p:grpSpPr>
      <p:sp>
        <p:nvSpPr>
          <p:cNvPr id="830" name="Google Shape;830;p57">
            <a:extLst>
              <a:ext uri="{FF2B5EF4-FFF2-40B4-BE49-F238E27FC236}">
                <a16:creationId xmlns:a16="http://schemas.microsoft.com/office/drawing/2014/main" id="{7FF23CB8-F4B5-4F51-059E-E66B846B5052}"/>
              </a:ext>
            </a:extLst>
          </p:cNvPr>
          <p:cNvSpPr txBox="1">
            <a:spLocks noGrp="1"/>
          </p:cNvSpPr>
          <p:nvPr>
            <p:ph type="title"/>
          </p:nvPr>
        </p:nvSpPr>
        <p:spPr>
          <a:xfrm>
            <a:off x="719075" y="277671"/>
            <a:ext cx="7704000" cy="572700"/>
          </a:xfrm>
          <a:prstGeom prst="rect">
            <a:avLst/>
          </a:prstGeom>
        </p:spPr>
        <p:txBody>
          <a:bodyPr spcFirstLastPara="1" wrap="square" lIns="91425" tIns="91425" rIns="91425" bIns="91425" anchor="t" anchorCtr="0">
            <a:noAutofit/>
          </a:bodyPr>
          <a:lstStyle/>
          <a:p>
            <a:r>
              <a:rPr lang="en"/>
              <a:t>Speedup &amp; Efficiency </a:t>
            </a:r>
            <a:endParaRPr lang="it-IT"/>
          </a:p>
        </p:txBody>
      </p:sp>
      <p:sp>
        <p:nvSpPr>
          <p:cNvPr id="3" name="CasellaDiTesto 2" descr="S(n, p) = T_{serial}(n) / T_{parallel}(n, p)&#10;E(n, p) = S(n, p) / p">
            <a:extLst>
              <a:ext uri="{FF2B5EF4-FFF2-40B4-BE49-F238E27FC236}">
                <a16:creationId xmlns:a16="http://schemas.microsoft.com/office/drawing/2014/main" id="{92985516-C73B-2C81-2B80-EB9E80DAB750}"/>
              </a:ext>
            </a:extLst>
          </p:cNvPr>
          <p:cNvSpPr txBox="1"/>
          <p:nvPr/>
        </p:nvSpPr>
        <p:spPr>
          <a:xfrm>
            <a:off x="325321" y="1400665"/>
            <a:ext cx="4269852"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GB" b="1" noProof="1">
                <a:latin typeface="DM Sans"/>
              </a:rPr>
              <a:t>Speedup </a:t>
            </a:r>
            <a:r>
              <a:rPr lang="en-GB" noProof="1">
                <a:latin typeface="DM Sans"/>
              </a:rPr>
              <a:t>→ Measures how much faster a task runs with ppp processors compared to a single processor</a:t>
            </a:r>
          </a:p>
          <a:p>
            <a:pPr marL="285750" indent="-285750">
              <a:buChar char="•"/>
            </a:pPr>
            <a:endParaRPr lang="it-IT">
              <a:latin typeface="DM Sans"/>
            </a:endParaRPr>
          </a:p>
          <a:p>
            <a:pPr marL="285750" indent="-285750">
              <a:buChar char="•"/>
            </a:pPr>
            <a:endParaRPr lang="it-IT">
              <a:latin typeface="DM Sans"/>
            </a:endParaRPr>
          </a:p>
          <a:p>
            <a:pPr marL="285750" indent="-285750">
              <a:buChar char="•"/>
            </a:pPr>
            <a:endParaRPr lang="it-IT">
              <a:latin typeface="DM Sans"/>
            </a:endParaRPr>
          </a:p>
          <a:p>
            <a:pPr marL="285750" indent="-285750">
              <a:buChar char="•"/>
            </a:pPr>
            <a:endParaRPr lang="it-IT">
              <a:latin typeface="DM Sans"/>
            </a:endParaRPr>
          </a:p>
          <a:p>
            <a:pPr marL="285750" indent="-285750">
              <a:buChar char="•"/>
            </a:pPr>
            <a:r>
              <a:rPr lang="en-GB" b="1" noProof="1">
                <a:latin typeface="DM Sans"/>
              </a:rPr>
              <a:t>Efficiency </a:t>
            </a:r>
            <a:r>
              <a:rPr lang="en-GB" noProof="1">
                <a:latin typeface="DM Sans"/>
              </a:rPr>
              <a:t>→ Indicates how effectively the processors are utilized</a:t>
            </a:r>
          </a:p>
          <a:p>
            <a:pPr algn="l"/>
            <a:endParaRPr lang="it-IT"/>
          </a:p>
        </p:txBody>
      </p:sp>
      <p:pic>
        <p:nvPicPr>
          <p:cNvPr id="2" name="Immagine 1">
            <a:extLst>
              <a:ext uri="{FF2B5EF4-FFF2-40B4-BE49-F238E27FC236}">
                <a16:creationId xmlns:a16="http://schemas.microsoft.com/office/drawing/2014/main" id="{8A8D00F0-C94A-27CA-3DF8-01594A29FD40}"/>
              </a:ext>
            </a:extLst>
          </p:cNvPr>
          <p:cNvPicPr>
            <a:picLocks noChangeAspect="1"/>
          </p:cNvPicPr>
          <p:nvPr/>
        </p:nvPicPr>
        <p:blipFill>
          <a:blip r:embed="rId3"/>
          <a:stretch>
            <a:fillRect/>
          </a:stretch>
        </p:blipFill>
        <p:spPr>
          <a:xfrm>
            <a:off x="1629316" y="2209014"/>
            <a:ext cx="1666875" cy="419100"/>
          </a:xfrm>
          <a:prstGeom prst="rect">
            <a:avLst/>
          </a:prstGeom>
        </p:spPr>
      </p:pic>
      <p:pic>
        <p:nvPicPr>
          <p:cNvPr id="4" name="Immagine 3">
            <a:extLst>
              <a:ext uri="{FF2B5EF4-FFF2-40B4-BE49-F238E27FC236}">
                <a16:creationId xmlns:a16="http://schemas.microsoft.com/office/drawing/2014/main" id="{FE235E71-9888-CC6A-94BB-A72CFABDF8E5}"/>
              </a:ext>
            </a:extLst>
          </p:cNvPr>
          <p:cNvPicPr>
            <a:picLocks noChangeAspect="1"/>
          </p:cNvPicPr>
          <p:nvPr/>
        </p:nvPicPr>
        <p:blipFill>
          <a:blip r:embed="rId4"/>
          <a:stretch>
            <a:fillRect/>
          </a:stretch>
        </p:blipFill>
        <p:spPr>
          <a:xfrm>
            <a:off x="1819815" y="3645473"/>
            <a:ext cx="1285875" cy="409575"/>
          </a:xfrm>
          <a:prstGeom prst="rect">
            <a:avLst/>
          </a:prstGeom>
        </p:spPr>
      </p:pic>
      <p:pic>
        <p:nvPicPr>
          <p:cNvPr id="5" name="Immagine 4" descr="Immagine che contiene testo, schermata, diagramma&#10;&#10;Il contenuto generato dall&amp;#39;IA potrebbe non essere corretto.">
            <a:extLst>
              <a:ext uri="{FF2B5EF4-FFF2-40B4-BE49-F238E27FC236}">
                <a16:creationId xmlns:a16="http://schemas.microsoft.com/office/drawing/2014/main" id="{73373C6F-38A2-2D8F-E411-54F54878AD65}"/>
              </a:ext>
            </a:extLst>
          </p:cNvPr>
          <p:cNvPicPr>
            <a:picLocks noChangeAspect="1"/>
          </p:cNvPicPr>
          <p:nvPr/>
        </p:nvPicPr>
        <p:blipFill>
          <a:blip r:embed="rId5"/>
          <a:stretch>
            <a:fillRect/>
          </a:stretch>
        </p:blipFill>
        <p:spPr>
          <a:xfrm>
            <a:off x="5750351" y="1089974"/>
            <a:ext cx="2445079" cy="3629321"/>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1646881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95D6601D-337E-67E7-EE85-4DF1B1F8E3E2}"/>
            </a:ext>
          </a:extLst>
        </p:cNvPr>
        <p:cNvGrpSpPr/>
        <p:nvPr/>
      </p:nvGrpSpPr>
      <p:grpSpPr>
        <a:xfrm>
          <a:off x="0" y="0"/>
          <a:ext cx="0" cy="0"/>
          <a:chOff x="0" y="0"/>
          <a:chExt cx="0" cy="0"/>
        </a:xfrm>
      </p:grpSpPr>
      <p:pic>
        <p:nvPicPr>
          <p:cNvPr id="3" name="Immagine 2" descr="Immagine che contiene testo, diagramma, linea, Diagramma&#10;&#10;Il contenuto generato dall'IA potrebbe non essere corretto.">
            <a:extLst>
              <a:ext uri="{FF2B5EF4-FFF2-40B4-BE49-F238E27FC236}">
                <a16:creationId xmlns:a16="http://schemas.microsoft.com/office/drawing/2014/main" id="{2029FE4F-3850-1AD8-9A0F-80E4DD4D2803}"/>
              </a:ext>
            </a:extLst>
          </p:cNvPr>
          <p:cNvPicPr>
            <a:picLocks noChangeAspect="1"/>
          </p:cNvPicPr>
          <p:nvPr/>
        </p:nvPicPr>
        <p:blipFill>
          <a:blip r:embed="rId3"/>
          <a:stretch>
            <a:fillRect/>
          </a:stretch>
        </p:blipFill>
        <p:spPr>
          <a:xfrm>
            <a:off x="1415627" y="474009"/>
            <a:ext cx="6312745" cy="4195482"/>
          </a:xfrm>
          <a:prstGeom prst="rect">
            <a:avLst/>
          </a:prstGeom>
        </p:spPr>
      </p:pic>
    </p:spTree>
    <p:extLst>
      <p:ext uri="{BB962C8B-B14F-4D97-AF65-F5344CB8AC3E}">
        <p14:creationId xmlns:p14="http://schemas.microsoft.com/office/powerpoint/2010/main" val="952470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FFFCBF17-AE66-FC73-81A0-74CCDCFCEB28}"/>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9DCCB449-8A35-23E6-291B-C37D428FC95B}"/>
              </a:ext>
            </a:extLst>
          </p:cNvPr>
          <p:cNvPicPr>
            <a:picLocks noChangeAspect="1"/>
          </p:cNvPicPr>
          <p:nvPr/>
        </p:nvPicPr>
        <p:blipFill>
          <a:blip r:embed="rId3"/>
          <a:srcRect/>
          <a:stretch/>
        </p:blipFill>
        <p:spPr>
          <a:xfrm>
            <a:off x="1415627" y="620478"/>
            <a:ext cx="6312745" cy="3902544"/>
          </a:xfrm>
          <a:prstGeom prst="rect">
            <a:avLst/>
          </a:prstGeom>
        </p:spPr>
      </p:pic>
    </p:spTree>
    <p:extLst>
      <p:ext uri="{BB962C8B-B14F-4D97-AF65-F5344CB8AC3E}">
        <p14:creationId xmlns:p14="http://schemas.microsoft.com/office/powerpoint/2010/main" val="2205147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649B5CD0-A419-F7E6-337F-78C987BD22F8}"/>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144E78D9-1AD9-7DA6-5EE2-7C2629B668B9}"/>
              </a:ext>
            </a:extLst>
          </p:cNvPr>
          <p:cNvPicPr>
            <a:picLocks noChangeAspect="1"/>
          </p:cNvPicPr>
          <p:nvPr/>
        </p:nvPicPr>
        <p:blipFill>
          <a:blip r:embed="rId3"/>
          <a:srcRect/>
          <a:stretch/>
        </p:blipFill>
        <p:spPr>
          <a:xfrm>
            <a:off x="1418289" y="474009"/>
            <a:ext cx="6307420" cy="4195482"/>
          </a:xfrm>
          <a:prstGeom prst="rect">
            <a:avLst/>
          </a:prstGeom>
        </p:spPr>
      </p:pic>
    </p:spTree>
    <p:extLst>
      <p:ext uri="{BB962C8B-B14F-4D97-AF65-F5344CB8AC3E}">
        <p14:creationId xmlns:p14="http://schemas.microsoft.com/office/powerpoint/2010/main" val="2308793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C972A488-95C5-4F91-8964-79526CD704D0}"/>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DDEF39F9-F989-F7B1-CD6A-ABA9A268F6F5}"/>
              </a:ext>
            </a:extLst>
          </p:cNvPr>
          <p:cNvPicPr>
            <a:picLocks noChangeAspect="1"/>
          </p:cNvPicPr>
          <p:nvPr/>
        </p:nvPicPr>
        <p:blipFill>
          <a:blip r:embed="rId3"/>
          <a:srcRect/>
          <a:stretch/>
        </p:blipFill>
        <p:spPr>
          <a:xfrm>
            <a:off x="2313895" y="221702"/>
            <a:ext cx="4925466" cy="4921798"/>
          </a:xfrm>
          <a:prstGeom prst="rect">
            <a:avLst/>
          </a:prstGeom>
        </p:spPr>
      </p:pic>
    </p:spTree>
    <p:extLst>
      <p:ext uri="{BB962C8B-B14F-4D97-AF65-F5344CB8AC3E}">
        <p14:creationId xmlns:p14="http://schemas.microsoft.com/office/powerpoint/2010/main" val="1331994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318025"/>
            <a:ext cx="4716263" cy="572700"/>
          </a:xfrm>
          <a:prstGeom prst="rect">
            <a:avLst/>
          </a:prstGeom>
        </p:spPr>
        <p:txBody>
          <a:bodyPr spcFirstLastPara="1" wrap="square" lIns="91425" tIns="91425" rIns="91425" bIns="91425" anchor="t" anchorCtr="0">
            <a:noAutofit/>
          </a:bodyPr>
          <a:lstStyle/>
          <a:p>
            <a:r>
              <a:rPr lang="en"/>
              <a:t>Goals</a:t>
            </a:r>
          </a:p>
        </p:txBody>
      </p:sp>
      <p:grpSp>
        <p:nvGrpSpPr>
          <p:cNvPr id="464" name="Google Shape;464;p42"/>
          <p:cNvGrpSpPr/>
          <p:nvPr/>
        </p:nvGrpSpPr>
        <p:grpSpPr>
          <a:xfrm>
            <a:off x="5200235" y="-246545"/>
            <a:ext cx="4317259" cy="5865579"/>
            <a:chOff x="5430930" y="-445784"/>
            <a:chExt cx="4086563" cy="6064817"/>
          </a:xfrm>
        </p:grpSpPr>
        <p:sp>
          <p:nvSpPr>
            <p:cNvPr id="465" name="Google Shape;465;p42"/>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rot="10800000" flipH="1">
              <a:off x="6036409" y="19621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6269702" y="-4457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5830483" y="42158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6269683" y="13325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rot="10800000" flipH="1">
              <a:off x="6351880" y="31108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flipH="1">
              <a:off x="5430930" y="4650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6628072" y="11249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magine 4">
            <a:extLst>
              <a:ext uri="{FF2B5EF4-FFF2-40B4-BE49-F238E27FC236}">
                <a16:creationId xmlns:a16="http://schemas.microsoft.com/office/drawing/2014/main" id="{B56A3D75-C366-2F9F-0871-3560A0450749}"/>
              </a:ext>
            </a:extLst>
          </p:cNvPr>
          <p:cNvPicPr>
            <a:picLocks noChangeAspect="1"/>
          </p:cNvPicPr>
          <p:nvPr/>
        </p:nvPicPr>
        <p:blipFill>
          <a:blip r:embed="rId3"/>
          <a:stretch>
            <a:fillRect/>
          </a:stretch>
        </p:blipFill>
        <p:spPr>
          <a:xfrm>
            <a:off x="5595938" y="1282700"/>
            <a:ext cx="2714625" cy="3181350"/>
          </a:xfrm>
          <a:prstGeom prst="rect">
            <a:avLst/>
          </a:prstGeom>
        </p:spPr>
      </p:pic>
      <p:graphicFrame>
        <p:nvGraphicFramePr>
          <p:cNvPr id="6" name="Diagramma 5">
            <a:extLst>
              <a:ext uri="{FF2B5EF4-FFF2-40B4-BE49-F238E27FC236}">
                <a16:creationId xmlns:a16="http://schemas.microsoft.com/office/drawing/2014/main" id="{2C478D27-5782-FECE-E634-312609C8AF6C}"/>
              </a:ext>
            </a:extLst>
          </p:cNvPr>
          <p:cNvGraphicFramePr/>
          <p:nvPr>
            <p:extLst>
              <p:ext uri="{D42A27DB-BD31-4B8C-83A1-F6EECF244321}">
                <p14:modId xmlns:p14="http://schemas.microsoft.com/office/powerpoint/2010/main" val="2309379258"/>
              </p:ext>
            </p:extLst>
          </p:nvPr>
        </p:nvGraphicFramePr>
        <p:xfrm>
          <a:off x="171816" y="1349881"/>
          <a:ext cx="4848225" cy="34036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8">
          <a:extLst>
            <a:ext uri="{FF2B5EF4-FFF2-40B4-BE49-F238E27FC236}">
              <a16:creationId xmlns:a16="http://schemas.microsoft.com/office/drawing/2014/main" id="{7FE3EE6C-BDD3-7CE2-8EA0-6CD6D86EBCC0}"/>
            </a:ext>
          </a:extLst>
        </p:cNvPr>
        <p:cNvGrpSpPr/>
        <p:nvPr/>
      </p:nvGrpSpPr>
      <p:grpSpPr>
        <a:xfrm>
          <a:off x="0" y="0"/>
          <a:ext cx="0" cy="0"/>
          <a:chOff x="0" y="0"/>
          <a:chExt cx="0" cy="0"/>
        </a:xfrm>
      </p:grpSpPr>
      <p:sp>
        <p:nvSpPr>
          <p:cNvPr id="429" name="Google Shape;429;p40">
            <a:extLst>
              <a:ext uri="{FF2B5EF4-FFF2-40B4-BE49-F238E27FC236}">
                <a16:creationId xmlns:a16="http://schemas.microsoft.com/office/drawing/2014/main" id="{397FC5A8-CBF1-8299-9FFB-05450536C16B}"/>
              </a:ext>
            </a:extLst>
          </p:cNvPr>
          <p:cNvSpPr txBox="1">
            <a:spLocks noGrp="1"/>
          </p:cNvSpPr>
          <p:nvPr>
            <p:ph type="title"/>
          </p:nvPr>
        </p:nvSpPr>
        <p:spPr>
          <a:xfrm>
            <a:off x="713225" y="2384250"/>
            <a:ext cx="4995175" cy="1654087"/>
          </a:xfrm>
          <a:prstGeom prst="rect">
            <a:avLst/>
          </a:prstGeom>
        </p:spPr>
        <p:txBody>
          <a:bodyPr spcFirstLastPara="1" wrap="square" lIns="91425" tIns="91425" rIns="91425" bIns="91425" anchor="b" anchorCtr="0">
            <a:noAutofit/>
          </a:bodyPr>
          <a:lstStyle/>
          <a:p>
            <a:r>
              <a:rPr lang="en"/>
              <a:t>Conclusions</a:t>
            </a:r>
            <a:endParaRPr lang="it-IT"/>
          </a:p>
        </p:txBody>
      </p:sp>
      <p:sp>
        <p:nvSpPr>
          <p:cNvPr id="430" name="Google Shape;430;p40">
            <a:extLst>
              <a:ext uri="{FF2B5EF4-FFF2-40B4-BE49-F238E27FC236}">
                <a16:creationId xmlns:a16="http://schemas.microsoft.com/office/drawing/2014/main" id="{D5B386B2-CDB1-27D7-DFCB-3D82F7CC6D62}"/>
              </a:ext>
            </a:extLst>
          </p:cNvPr>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grpSp>
        <p:nvGrpSpPr>
          <p:cNvPr id="432" name="Google Shape;432;p40">
            <a:extLst>
              <a:ext uri="{FF2B5EF4-FFF2-40B4-BE49-F238E27FC236}">
                <a16:creationId xmlns:a16="http://schemas.microsoft.com/office/drawing/2014/main" id="{57B97C0C-86FF-1D36-0872-BF43CFB5CFB5}"/>
              </a:ext>
            </a:extLst>
          </p:cNvPr>
          <p:cNvGrpSpPr/>
          <p:nvPr/>
        </p:nvGrpSpPr>
        <p:grpSpPr>
          <a:xfrm>
            <a:off x="5104880" y="-153372"/>
            <a:ext cx="4218588" cy="6000577"/>
            <a:chOff x="5104880" y="-153372"/>
            <a:chExt cx="4218588" cy="6000577"/>
          </a:xfrm>
        </p:grpSpPr>
        <p:sp>
          <p:nvSpPr>
            <p:cNvPr id="433" name="Google Shape;433;p40">
              <a:extLst>
                <a:ext uri="{FF2B5EF4-FFF2-40B4-BE49-F238E27FC236}">
                  <a16:creationId xmlns:a16="http://schemas.microsoft.com/office/drawing/2014/main" id="{9F958B3A-B95F-B649-8EF5-DE8116BE1E71}"/>
                </a:ext>
              </a:extLst>
            </p:cNvPr>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a:extLst>
                <a:ext uri="{FF2B5EF4-FFF2-40B4-BE49-F238E27FC236}">
                  <a16:creationId xmlns:a16="http://schemas.microsoft.com/office/drawing/2014/main" id="{C26F76DF-A7A2-B1EB-EE8D-F192685A3446}"/>
                </a:ext>
              </a:extLst>
            </p:cNvPr>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a:extLst>
                <a:ext uri="{FF2B5EF4-FFF2-40B4-BE49-F238E27FC236}">
                  <a16:creationId xmlns:a16="http://schemas.microsoft.com/office/drawing/2014/main" id="{039E7A34-2AE5-1958-A90B-BDCAB2B8A9B9}"/>
                </a:ext>
              </a:extLst>
            </p:cNvPr>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a:extLst>
                <a:ext uri="{FF2B5EF4-FFF2-40B4-BE49-F238E27FC236}">
                  <a16:creationId xmlns:a16="http://schemas.microsoft.com/office/drawing/2014/main" id="{3CD16FDD-3FDA-182A-8FE3-F99916B53218}"/>
                </a:ext>
              </a:extLst>
            </p:cNvPr>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a:extLst>
                <a:ext uri="{FF2B5EF4-FFF2-40B4-BE49-F238E27FC236}">
                  <a16:creationId xmlns:a16="http://schemas.microsoft.com/office/drawing/2014/main" id="{BD63E49B-DA72-2358-3F67-C995F8AE5D18}"/>
                </a:ext>
              </a:extLst>
            </p:cNvPr>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a:extLst>
                <a:ext uri="{FF2B5EF4-FFF2-40B4-BE49-F238E27FC236}">
                  <a16:creationId xmlns:a16="http://schemas.microsoft.com/office/drawing/2014/main" id="{E73DE5E9-2551-93DD-00B5-954C97A08407}"/>
                </a:ext>
              </a:extLst>
            </p:cNvPr>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a:extLst>
                <a:ext uri="{FF2B5EF4-FFF2-40B4-BE49-F238E27FC236}">
                  <a16:creationId xmlns:a16="http://schemas.microsoft.com/office/drawing/2014/main" id="{70471CE0-43B7-1F01-94C4-53558DC9C966}"/>
                </a:ext>
              </a:extLst>
            </p:cNvPr>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a:extLst>
                <a:ext uri="{FF2B5EF4-FFF2-40B4-BE49-F238E27FC236}">
                  <a16:creationId xmlns:a16="http://schemas.microsoft.com/office/drawing/2014/main" id="{AF7AEC06-3245-C076-40F1-63A8CEEBFB05}"/>
                </a:ext>
              </a:extLst>
            </p:cNvPr>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a:extLst>
                <a:ext uri="{FF2B5EF4-FFF2-40B4-BE49-F238E27FC236}">
                  <a16:creationId xmlns:a16="http://schemas.microsoft.com/office/drawing/2014/main" id="{B3E97B31-FAF2-7594-51C1-169EDCAE9BD8}"/>
                </a:ext>
              </a:extLst>
            </p:cNvPr>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a:extLst>
                <a:ext uri="{FF2B5EF4-FFF2-40B4-BE49-F238E27FC236}">
                  <a16:creationId xmlns:a16="http://schemas.microsoft.com/office/drawing/2014/main" id="{BB6FE67E-F712-90DA-7305-D95F94F3C3F4}"/>
                </a:ext>
              </a:extLst>
            </p:cNvPr>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a:extLst>
                <a:ext uri="{FF2B5EF4-FFF2-40B4-BE49-F238E27FC236}">
                  <a16:creationId xmlns:a16="http://schemas.microsoft.com/office/drawing/2014/main" id="{1EB0FBB8-DD31-BAB0-FA73-8798E85496A1}"/>
                </a:ext>
              </a:extLst>
            </p:cNvPr>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a:extLst>
                <a:ext uri="{FF2B5EF4-FFF2-40B4-BE49-F238E27FC236}">
                  <a16:creationId xmlns:a16="http://schemas.microsoft.com/office/drawing/2014/main" id="{4A4EB9BE-ABCC-B056-5E40-BD7640C0B4B6}"/>
                </a:ext>
              </a:extLst>
            </p:cNvPr>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a:extLst>
                <a:ext uri="{FF2B5EF4-FFF2-40B4-BE49-F238E27FC236}">
                  <a16:creationId xmlns:a16="http://schemas.microsoft.com/office/drawing/2014/main" id="{600EA412-ACC1-CF6E-F39D-044B0E9A5286}"/>
                </a:ext>
              </a:extLst>
            </p:cNvPr>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a:extLst>
                <a:ext uri="{FF2B5EF4-FFF2-40B4-BE49-F238E27FC236}">
                  <a16:creationId xmlns:a16="http://schemas.microsoft.com/office/drawing/2014/main" id="{99D4C9DF-117A-27AA-A97D-62A9754C96BC}"/>
                </a:ext>
              </a:extLst>
            </p:cNvPr>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a:extLst>
                <a:ext uri="{FF2B5EF4-FFF2-40B4-BE49-F238E27FC236}">
                  <a16:creationId xmlns:a16="http://schemas.microsoft.com/office/drawing/2014/main" id="{465E1E98-7BA7-E7A1-B3D9-3E204B2D3B57}"/>
                </a:ext>
              </a:extLst>
            </p:cNvPr>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F88C7E62-C60E-D4E8-1E6D-CC7B03A8FA18}"/>
                </a:ext>
              </a:extLst>
            </p:cNvPr>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BDA2E488-9695-443D-8D29-2EF5F478CE91}"/>
                </a:ext>
              </a:extLst>
            </p:cNvPr>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a:extLst>
              <a:ext uri="{FF2B5EF4-FFF2-40B4-BE49-F238E27FC236}">
                <a16:creationId xmlns:a16="http://schemas.microsoft.com/office/drawing/2014/main" id="{210901D4-3FFF-8FE2-ECE1-0E1774828F3B}"/>
              </a:ext>
            </a:extLst>
          </p:cNvPr>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6729046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E41B3B3C-7B04-A691-B8A5-FB0E74965FEA}"/>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D6CA0549-9043-60D6-65C7-E8F6592D36FB}"/>
              </a:ext>
            </a:extLst>
          </p:cNvPr>
          <p:cNvSpPr txBox="1"/>
          <p:nvPr/>
        </p:nvSpPr>
        <p:spPr>
          <a:xfrm>
            <a:off x="720000" y="1448324"/>
            <a:ext cx="7704000" cy="3055096"/>
          </a:xfrm>
          <a:prstGeom prst="rect">
            <a:avLst/>
          </a:prstGeom>
          <a:noFill/>
          <a:ln>
            <a:noFill/>
          </a:ln>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285750" indent="-285750" algn="ctr">
              <a:lnSpc>
                <a:spcPct val="90000"/>
              </a:lnSpc>
              <a:spcAft>
                <a:spcPts val="600"/>
              </a:spcAft>
              <a:buClr>
                <a:schemeClr val="dk1"/>
              </a:buClr>
              <a:buSzPts val="3500"/>
            </a:pPr>
            <a:r>
              <a:rPr lang="en-US" b="1" dirty="0">
                <a:solidFill>
                  <a:schemeClr val="dk1"/>
                </a:solidFill>
                <a:latin typeface="Outfit"/>
              </a:rPr>
              <a:t>✅ </a:t>
            </a:r>
            <a:r>
              <a:rPr lang="en-US" b="1" noProof="1">
                <a:solidFill>
                  <a:schemeClr val="dk1"/>
                </a:solidFill>
                <a:latin typeface="Outfit"/>
                <a:sym typeface="Outfit"/>
              </a:rPr>
              <a:t>I</a:t>
            </a:r>
            <a:r>
              <a:rPr lang="en-US" b="1" dirty="0" err="1">
                <a:solidFill>
                  <a:schemeClr val="dk1"/>
                </a:solidFill>
                <a:latin typeface="Outfit"/>
              </a:rPr>
              <a:t>mplemented</a:t>
            </a:r>
            <a:r>
              <a:rPr lang="en-US" b="1" dirty="0">
                <a:solidFill>
                  <a:schemeClr val="dk1"/>
                </a:solidFill>
                <a:latin typeface="Outfit"/>
              </a:rPr>
              <a:t> and tested both sequential and parallel versions of the N-body gravitational simulation</a:t>
            </a:r>
            <a:endParaRPr lang="en-US" b="1" noProof="1">
              <a:solidFill>
                <a:schemeClr val="dk1"/>
              </a:solidFill>
              <a:latin typeface="Outfit"/>
            </a:endParaRPr>
          </a:p>
        </p:txBody>
      </p:sp>
    </p:spTree>
    <p:extLst>
      <p:ext uri="{BB962C8B-B14F-4D97-AF65-F5344CB8AC3E}">
        <p14:creationId xmlns:p14="http://schemas.microsoft.com/office/powerpoint/2010/main" val="4010253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F7274F7B-A510-9044-D792-8FDF0195B647}"/>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10C6E023-095F-1610-38FC-5E819CDCB739}"/>
              </a:ext>
            </a:extLst>
          </p:cNvPr>
          <p:cNvSpPr txBox="1"/>
          <p:nvPr/>
        </p:nvSpPr>
        <p:spPr>
          <a:xfrm>
            <a:off x="720000" y="1448324"/>
            <a:ext cx="7704000" cy="3055096"/>
          </a:xfrm>
          <a:prstGeom prst="rect">
            <a:avLst/>
          </a:prstGeom>
          <a:noFill/>
          <a:ln>
            <a:noFill/>
          </a:ln>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285750" indent="-285750" algn="ctr">
              <a:lnSpc>
                <a:spcPct val="90000"/>
              </a:lnSpc>
              <a:spcAft>
                <a:spcPts val="600"/>
              </a:spcAft>
              <a:buClr>
                <a:schemeClr val="dk1"/>
              </a:buClr>
              <a:buSzPts val="3500"/>
            </a:pPr>
            <a:r>
              <a:rPr lang="en-US" b="1" dirty="0">
                <a:solidFill>
                  <a:schemeClr val="dk1"/>
                </a:solidFill>
                <a:latin typeface="Outfit"/>
              </a:rPr>
              <a:t>✅ </a:t>
            </a:r>
            <a:r>
              <a:rPr lang="en-US" b="1" noProof="1">
                <a:solidFill>
                  <a:schemeClr val="dk1"/>
                </a:solidFill>
                <a:latin typeface="Outfit"/>
                <a:sym typeface="Outfit"/>
              </a:rPr>
              <a:t>I</a:t>
            </a:r>
            <a:r>
              <a:rPr lang="en-US" b="1" dirty="0" err="1">
                <a:solidFill>
                  <a:schemeClr val="dk1"/>
                </a:solidFill>
                <a:latin typeface="Outfit"/>
              </a:rPr>
              <a:t>mplemented</a:t>
            </a:r>
            <a:r>
              <a:rPr lang="en-US" b="1" dirty="0">
                <a:solidFill>
                  <a:schemeClr val="dk1"/>
                </a:solidFill>
                <a:latin typeface="Outfit"/>
              </a:rPr>
              <a:t> and tested both sequential and parallel versions of the N-body gravitational simulation</a:t>
            </a:r>
            <a:br>
              <a:rPr lang="en-US" b="1" dirty="0">
                <a:solidFill>
                  <a:schemeClr val="dk1"/>
                </a:solidFill>
                <a:latin typeface="Outfit"/>
              </a:rPr>
            </a:br>
            <a:endParaRPr lang="en-US" b="1" dirty="0">
              <a:solidFill>
                <a:schemeClr val="dk1"/>
              </a:solidFill>
              <a:latin typeface="Outfit"/>
            </a:endParaRPr>
          </a:p>
          <a:p>
            <a:pPr marL="285750" indent="-285750" algn="ctr">
              <a:lnSpc>
                <a:spcPct val="90000"/>
              </a:lnSpc>
              <a:spcAft>
                <a:spcPts val="600"/>
              </a:spcAft>
              <a:buClr>
                <a:schemeClr val="dk1"/>
              </a:buClr>
              <a:buSzPts val="3500"/>
            </a:pPr>
            <a:r>
              <a:rPr lang="en-US" b="1" noProof="1">
                <a:solidFill>
                  <a:schemeClr val="dk1"/>
                </a:solidFill>
                <a:latin typeface="Outfit"/>
                <a:ea typeface="Outfit"/>
                <a:cs typeface="Outfit"/>
                <a:sym typeface="Outfit"/>
              </a:rPr>
              <a:t>✅ </a:t>
            </a:r>
            <a:r>
              <a:rPr lang="en-US" b="1" i="0" u="none" strike="noStrike" cap="none" noProof="1">
                <a:solidFill>
                  <a:schemeClr val="dk1"/>
                </a:solidFill>
                <a:latin typeface="Outfit"/>
                <a:ea typeface="Outfit"/>
                <a:cs typeface="Outfit"/>
                <a:sym typeface="Outfit"/>
              </a:rPr>
              <a:t>The parallel version achieved lower execution time than the sequential one</a:t>
            </a:r>
            <a:br>
              <a:rPr lang="en-US" b="1" i="0" u="none" strike="noStrike" cap="none" noProof="1">
                <a:latin typeface="Outfit"/>
                <a:ea typeface="Outfit"/>
                <a:cs typeface="Outfit"/>
              </a:rPr>
            </a:br>
            <a:endParaRPr lang="en-US" b="1" i="0" u="none" strike="noStrike" cap="none" noProof="1">
              <a:solidFill>
                <a:schemeClr val="dk1"/>
              </a:solidFill>
              <a:latin typeface="Outfit"/>
              <a:ea typeface="Outfit"/>
              <a:cs typeface="Outfit"/>
            </a:endParaRPr>
          </a:p>
        </p:txBody>
      </p:sp>
    </p:spTree>
    <p:extLst>
      <p:ext uri="{BB962C8B-B14F-4D97-AF65-F5344CB8AC3E}">
        <p14:creationId xmlns:p14="http://schemas.microsoft.com/office/powerpoint/2010/main" val="18542746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F71FB945-90EE-A90C-3DC0-1E02C0195CDD}"/>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8047FFE5-2186-8F38-7834-8DBD42DA09A9}"/>
              </a:ext>
            </a:extLst>
          </p:cNvPr>
          <p:cNvSpPr txBox="1"/>
          <p:nvPr/>
        </p:nvSpPr>
        <p:spPr>
          <a:xfrm>
            <a:off x="720000" y="1448324"/>
            <a:ext cx="7704000" cy="3055096"/>
          </a:xfrm>
          <a:prstGeom prst="rect">
            <a:avLst/>
          </a:prstGeom>
          <a:noFill/>
          <a:ln>
            <a:noFill/>
          </a:ln>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285750" indent="-285750" algn="ctr">
              <a:lnSpc>
                <a:spcPct val="90000"/>
              </a:lnSpc>
              <a:spcAft>
                <a:spcPts val="600"/>
              </a:spcAft>
              <a:buClr>
                <a:schemeClr val="dk1"/>
              </a:buClr>
              <a:buSzPts val="3500"/>
            </a:pPr>
            <a:r>
              <a:rPr lang="en-US" b="1" dirty="0">
                <a:solidFill>
                  <a:schemeClr val="dk1"/>
                </a:solidFill>
                <a:latin typeface="Outfit"/>
              </a:rPr>
              <a:t>✅ </a:t>
            </a:r>
            <a:r>
              <a:rPr lang="en-US" b="1" noProof="1">
                <a:solidFill>
                  <a:schemeClr val="dk1"/>
                </a:solidFill>
                <a:latin typeface="Outfit"/>
                <a:sym typeface="Outfit"/>
              </a:rPr>
              <a:t>I</a:t>
            </a:r>
            <a:r>
              <a:rPr lang="en-US" b="1" dirty="0" err="1">
                <a:solidFill>
                  <a:schemeClr val="dk1"/>
                </a:solidFill>
                <a:latin typeface="Outfit"/>
              </a:rPr>
              <a:t>mplemented</a:t>
            </a:r>
            <a:r>
              <a:rPr lang="en-US" b="1" dirty="0">
                <a:solidFill>
                  <a:schemeClr val="dk1"/>
                </a:solidFill>
                <a:latin typeface="Outfit"/>
              </a:rPr>
              <a:t> and tested both sequential and parallel versions of the N-body gravitational simulation</a:t>
            </a:r>
            <a:br>
              <a:rPr lang="en-US" b="1" dirty="0">
                <a:solidFill>
                  <a:schemeClr val="dk1"/>
                </a:solidFill>
                <a:latin typeface="Outfit"/>
              </a:rPr>
            </a:br>
            <a:endParaRPr lang="en-US" b="1" noProof="1">
              <a:solidFill>
                <a:schemeClr val="dk1"/>
              </a:solidFill>
              <a:latin typeface="Outfit"/>
            </a:endParaRPr>
          </a:p>
          <a:p>
            <a:pPr marL="285750" indent="-285750" algn="ctr">
              <a:lnSpc>
                <a:spcPct val="90000"/>
              </a:lnSpc>
              <a:spcAft>
                <a:spcPts val="600"/>
              </a:spcAft>
              <a:buClr>
                <a:schemeClr val="dk1"/>
              </a:buClr>
              <a:buSzPts val="3500"/>
            </a:pPr>
            <a:r>
              <a:rPr lang="en-US" b="1" noProof="1">
                <a:solidFill>
                  <a:schemeClr val="dk1"/>
                </a:solidFill>
                <a:latin typeface="Outfit"/>
                <a:ea typeface="Outfit"/>
                <a:cs typeface="Outfit"/>
                <a:sym typeface="Outfit"/>
              </a:rPr>
              <a:t>✅ </a:t>
            </a:r>
            <a:r>
              <a:rPr lang="en-US" b="1" i="0" u="none" strike="noStrike" cap="none" noProof="1">
                <a:solidFill>
                  <a:schemeClr val="dk1"/>
                </a:solidFill>
                <a:latin typeface="Outfit"/>
                <a:ea typeface="Outfit"/>
                <a:cs typeface="Outfit"/>
                <a:sym typeface="Outfit"/>
              </a:rPr>
              <a:t>The parallel version achieved lower execution time than the sequential one</a:t>
            </a:r>
            <a:br>
              <a:rPr lang="en-US" b="1" i="0" u="none" strike="noStrike" cap="none" noProof="1">
                <a:latin typeface="Outfit"/>
                <a:ea typeface="Outfit"/>
                <a:cs typeface="Outfit"/>
              </a:rPr>
            </a:br>
            <a:endParaRPr lang="en-US" b="1" i="0" u="none" strike="noStrike" cap="none" noProof="1">
              <a:solidFill>
                <a:schemeClr val="dk1"/>
              </a:solidFill>
              <a:latin typeface="Outfit"/>
              <a:ea typeface="Outfit"/>
              <a:cs typeface="Outfit"/>
            </a:endParaRPr>
          </a:p>
          <a:p>
            <a:pPr marL="285750" indent="-285750" algn="ctr">
              <a:lnSpc>
                <a:spcPct val="90000"/>
              </a:lnSpc>
              <a:spcAft>
                <a:spcPts val="600"/>
              </a:spcAft>
              <a:buClr>
                <a:schemeClr val="dk1"/>
              </a:buClr>
              <a:buSzPts val="3500"/>
            </a:pPr>
            <a:r>
              <a:rPr lang="en-US" b="1" noProof="1">
                <a:solidFill>
                  <a:schemeClr val="dk1"/>
                </a:solidFill>
                <a:latin typeface="Outfit"/>
                <a:ea typeface="Outfit"/>
                <a:cs typeface="Outfit"/>
                <a:sym typeface="Outfit"/>
              </a:rPr>
              <a:t>✅ </a:t>
            </a:r>
            <a:r>
              <a:rPr lang="en-US" b="1" i="0" u="none" strike="noStrike" cap="none" noProof="1">
                <a:solidFill>
                  <a:schemeClr val="dk1"/>
                </a:solidFill>
                <a:latin typeface="Outfit"/>
                <a:ea typeface="Outfit"/>
                <a:cs typeface="Outfit"/>
                <a:sym typeface="Outfit"/>
              </a:rPr>
              <a:t>Parallel version → </a:t>
            </a:r>
            <a:r>
              <a:rPr lang="en-US" b="1" dirty="0">
                <a:solidFill>
                  <a:schemeClr val="dk1"/>
                </a:solidFill>
                <a:latin typeface="Outfit"/>
              </a:rPr>
              <a:t>reduced execution time despite significant communication overhead due to global data dependency (every process needs all body positions</a:t>
            </a:r>
            <a:r>
              <a:rPr lang="en-US" dirty="0"/>
              <a:t>)</a:t>
            </a:r>
            <a:br>
              <a:rPr lang="en-US" b="1" i="0" u="none" strike="noStrike" cap="none" noProof="1">
                <a:latin typeface="Outfit"/>
                <a:ea typeface="Outfit"/>
                <a:cs typeface="Outfit"/>
              </a:rPr>
            </a:br>
            <a:endParaRPr lang="en-US" b="1" i="0" u="none" strike="noStrike" cap="none" noProof="1">
              <a:solidFill>
                <a:schemeClr val="dk1"/>
              </a:solidFill>
              <a:latin typeface="Outfit"/>
              <a:ea typeface="Outfit"/>
              <a:cs typeface="Outfit"/>
            </a:endParaRPr>
          </a:p>
        </p:txBody>
      </p:sp>
    </p:spTree>
    <p:extLst>
      <p:ext uri="{BB962C8B-B14F-4D97-AF65-F5344CB8AC3E}">
        <p14:creationId xmlns:p14="http://schemas.microsoft.com/office/powerpoint/2010/main" val="26271593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56FD0C99-EEFB-2EAC-447E-D229699ED138}"/>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AD14A733-88EF-E9C6-D650-8DBDCA2F163E}"/>
              </a:ext>
            </a:extLst>
          </p:cNvPr>
          <p:cNvSpPr txBox="1"/>
          <p:nvPr/>
        </p:nvSpPr>
        <p:spPr>
          <a:xfrm>
            <a:off x="720000" y="1448324"/>
            <a:ext cx="7704000" cy="3055096"/>
          </a:xfrm>
          <a:prstGeom prst="rect">
            <a:avLst/>
          </a:prstGeom>
          <a:noFill/>
          <a:ln>
            <a:noFill/>
          </a:ln>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285750" indent="-285750" algn="ctr">
              <a:lnSpc>
                <a:spcPct val="90000"/>
              </a:lnSpc>
              <a:spcAft>
                <a:spcPts val="600"/>
              </a:spcAft>
              <a:buClr>
                <a:schemeClr val="dk1"/>
              </a:buClr>
              <a:buSzPts val="3500"/>
            </a:pPr>
            <a:r>
              <a:rPr lang="en-US" b="1" dirty="0">
                <a:solidFill>
                  <a:schemeClr val="dk1"/>
                </a:solidFill>
                <a:latin typeface="Outfit"/>
              </a:rPr>
              <a:t>✅ </a:t>
            </a:r>
            <a:r>
              <a:rPr lang="en-US" b="1" noProof="1">
                <a:solidFill>
                  <a:schemeClr val="dk1"/>
                </a:solidFill>
                <a:latin typeface="Outfit"/>
                <a:sym typeface="Outfit"/>
              </a:rPr>
              <a:t>I</a:t>
            </a:r>
            <a:r>
              <a:rPr lang="en-US" b="1" dirty="0" err="1">
                <a:solidFill>
                  <a:schemeClr val="dk1"/>
                </a:solidFill>
                <a:latin typeface="Outfit"/>
              </a:rPr>
              <a:t>mplemented</a:t>
            </a:r>
            <a:r>
              <a:rPr lang="en-US" b="1" dirty="0">
                <a:solidFill>
                  <a:schemeClr val="dk1"/>
                </a:solidFill>
                <a:latin typeface="Outfit"/>
              </a:rPr>
              <a:t> and tested both sequential and parallel versions of the N-body gravitational simulation</a:t>
            </a:r>
            <a:br>
              <a:rPr lang="en-US" b="1" dirty="0">
                <a:solidFill>
                  <a:schemeClr val="dk1"/>
                </a:solidFill>
                <a:latin typeface="Outfit"/>
              </a:rPr>
            </a:br>
            <a:endParaRPr lang="en-US" b="1" noProof="1">
              <a:solidFill>
                <a:schemeClr val="dk1"/>
              </a:solidFill>
              <a:latin typeface="Outfit"/>
            </a:endParaRPr>
          </a:p>
          <a:p>
            <a:pPr marL="285750" indent="-285750" algn="ctr">
              <a:lnSpc>
                <a:spcPct val="90000"/>
              </a:lnSpc>
              <a:spcAft>
                <a:spcPts val="600"/>
              </a:spcAft>
              <a:buClr>
                <a:schemeClr val="dk1"/>
              </a:buClr>
              <a:buSzPts val="3500"/>
            </a:pPr>
            <a:r>
              <a:rPr lang="en-US" b="1" noProof="1">
                <a:solidFill>
                  <a:schemeClr val="dk1"/>
                </a:solidFill>
                <a:latin typeface="Outfit"/>
                <a:ea typeface="Outfit"/>
                <a:cs typeface="Outfit"/>
                <a:sym typeface="Outfit"/>
              </a:rPr>
              <a:t>✅ </a:t>
            </a:r>
            <a:r>
              <a:rPr lang="en-US" b="1" i="0" u="none" strike="noStrike" cap="none" noProof="1">
                <a:solidFill>
                  <a:schemeClr val="dk1"/>
                </a:solidFill>
                <a:latin typeface="Outfit"/>
                <a:ea typeface="Outfit"/>
                <a:cs typeface="Outfit"/>
                <a:sym typeface="Outfit"/>
              </a:rPr>
              <a:t>The parallel version achieved lower execution time than the sequential one</a:t>
            </a:r>
            <a:br>
              <a:rPr lang="en-US" b="1" i="0" u="none" strike="noStrike" cap="none" noProof="1">
                <a:latin typeface="Outfit"/>
                <a:ea typeface="Outfit"/>
                <a:cs typeface="Outfit"/>
              </a:rPr>
            </a:br>
            <a:endParaRPr lang="en-US" b="1" i="0" u="none" strike="noStrike" cap="none" noProof="1">
              <a:solidFill>
                <a:schemeClr val="dk1"/>
              </a:solidFill>
              <a:latin typeface="Outfit"/>
              <a:ea typeface="Outfit"/>
              <a:cs typeface="Outfit"/>
            </a:endParaRPr>
          </a:p>
          <a:p>
            <a:pPr marL="285750" indent="-285750" algn="ctr">
              <a:lnSpc>
                <a:spcPct val="90000"/>
              </a:lnSpc>
              <a:spcAft>
                <a:spcPts val="600"/>
              </a:spcAft>
              <a:buClr>
                <a:schemeClr val="dk1"/>
              </a:buClr>
              <a:buSzPts val="3500"/>
            </a:pPr>
            <a:r>
              <a:rPr lang="en-US" b="1" noProof="1">
                <a:solidFill>
                  <a:schemeClr val="dk1"/>
                </a:solidFill>
                <a:latin typeface="Outfit"/>
                <a:ea typeface="Outfit"/>
                <a:cs typeface="Outfit"/>
                <a:sym typeface="Outfit"/>
              </a:rPr>
              <a:t>✅ </a:t>
            </a:r>
            <a:r>
              <a:rPr lang="en-US" b="1" i="0" u="none" strike="noStrike" cap="none" noProof="1">
                <a:solidFill>
                  <a:schemeClr val="dk1"/>
                </a:solidFill>
                <a:latin typeface="Outfit"/>
                <a:ea typeface="Outfit"/>
                <a:cs typeface="Outfit"/>
                <a:sym typeface="Outfit"/>
              </a:rPr>
              <a:t>Parallel version → </a:t>
            </a:r>
            <a:r>
              <a:rPr lang="en-US" b="1" dirty="0">
                <a:solidFill>
                  <a:schemeClr val="dk1"/>
                </a:solidFill>
                <a:latin typeface="Outfit"/>
              </a:rPr>
              <a:t>reduced execution time despite significant communication overhead due to global data dependency (every process needs all body positions</a:t>
            </a:r>
            <a:r>
              <a:rPr lang="en-US" dirty="0"/>
              <a:t>)</a:t>
            </a:r>
            <a:br>
              <a:rPr lang="en-US" b="1" i="0" u="none" strike="noStrike" cap="none" noProof="1">
                <a:latin typeface="Outfit"/>
                <a:ea typeface="Outfit"/>
                <a:cs typeface="Outfit"/>
              </a:rPr>
            </a:br>
            <a:endParaRPr lang="en-US" b="1" i="0" u="none" strike="noStrike" cap="none" noProof="1">
              <a:solidFill>
                <a:schemeClr val="dk1"/>
              </a:solidFill>
              <a:latin typeface="Outfit"/>
              <a:ea typeface="Outfit"/>
              <a:cs typeface="Outfit"/>
            </a:endParaRPr>
          </a:p>
          <a:p>
            <a:pPr marL="285750" indent="-285750" algn="ctr">
              <a:lnSpc>
                <a:spcPct val="90000"/>
              </a:lnSpc>
              <a:spcAft>
                <a:spcPts val="600"/>
              </a:spcAft>
              <a:buClr>
                <a:schemeClr val="dk1"/>
              </a:buClr>
              <a:buSzPts val="3500"/>
            </a:pPr>
            <a:r>
              <a:rPr lang="en-US" b="1" i="0" u="none" strike="noStrike" cap="none" noProof="1">
                <a:solidFill>
                  <a:schemeClr val="dk1"/>
                </a:solidFill>
                <a:latin typeface="Outfit"/>
                <a:ea typeface="Outfit"/>
                <a:cs typeface="Outfit"/>
                <a:sym typeface="Outfit"/>
              </a:rPr>
              <a:t>⚠️ </a:t>
            </a:r>
            <a:r>
              <a:rPr lang="en-US" b="1" dirty="0">
                <a:solidFill>
                  <a:schemeClr val="dk1"/>
                </a:solidFill>
                <a:latin typeface="Outfit"/>
              </a:rPr>
              <a:t>Results may vary due to execution on a shared multi-user system (Sibilla) and the communication-intensive nature of N-body simulations</a:t>
            </a:r>
          </a:p>
          <a:p>
            <a:pPr marL="285750" indent="-285750" algn="ctr">
              <a:lnSpc>
                <a:spcPct val="90000"/>
              </a:lnSpc>
              <a:spcAft>
                <a:spcPts val="600"/>
              </a:spcAft>
              <a:buClr>
                <a:schemeClr val="dk1"/>
              </a:buClr>
              <a:buSzPts val="3500"/>
            </a:pPr>
            <a:endParaRPr lang="en-US" b="1" dirty="0">
              <a:solidFill>
                <a:schemeClr val="dk1"/>
              </a:solidFill>
              <a:latin typeface="Outfit"/>
              <a:sym typeface="Outfit"/>
            </a:endParaRPr>
          </a:p>
        </p:txBody>
      </p:sp>
    </p:spTree>
    <p:extLst>
      <p:ext uri="{BB962C8B-B14F-4D97-AF65-F5344CB8AC3E}">
        <p14:creationId xmlns:p14="http://schemas.microsoft.com/office/powerpoint/2010/main" val="2921588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29">
          <a:extLst>
            <a:ext uri="{FF2B5EF4-FFF2-40B4-BE49-F238E27FC236}">
              <a16:creationId xmlns:a16="http://schemas.microsoft.com/office/drawing/2014/main" id="{AD33D08E-2D91-802D-4425-BBE9B589D88B}"/>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71B45F20-1A27-A6D5-3F29-006DB3425E13}"/>
              </a:ext>
            </a:extLst>
          </p:cNvPr>
          <p:cNvSpPr txBox="1"/>
          <p:nvPr/>
        </p:nvSpPr>
        <p:spPr>
          <a:xfrm>
            <a:off x="720000" y="1448324"/>
            <a:ext cx="7704000" cy="3055096"/>
          </a:xfrm>
          <a:prstGeom prst="rect">
            <a:avLst/>
          </a:prstGeom>
          <a:noFill/>
          <a:ln>
            <a:noFill/>
          </a:ln>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marL="285750" indent="-285750" algn="ctr">
              <a:lnSpc>
                <a:spcPct val="90000"/>
              </a:lnSpc>
              <a:spcAft>
                <a:spcPts val="600"/>
              </a:spcAft>
              <a:buClr>
                <a:schemeClr val="dk1"/>
              </a:buClr>
              <a:buSzPts val="3500"/>
            </a:pPr>
            <a:r>
              <a:rPr lang="en-US" b="1" dirty="0">
                <a:solidFill>
                  <a:schemeClr val="dk1"/>
                </a:solidFill>
                <a:latin typeface="Outfit"/>
              </a:rPr>
              <a:t>✅ </a:t>
            </a:r>
            <a:r>
              <a:rPr lang="en-US" b="1" noProof="1">
                <a:solidFill>
                  <a:schemeClr val="dk1"/>
                </a:solidFill>
                <a:latin typeface="Outfit"/>
                <a:sym typeface="Outfit"/>
              </a:rPr>
              <a:t>I</a:t>
            </a:r>
            <a:r>
              <a:rPr lang="en-US" b="1" dirty="0" err="1">
                <a:solidFill>
                  <a:schemeClr val="dk1"/>
                </a:solidFill>
                <a:latin typeface="Outfit"/>
              </a:rPr>
              <a:t>mplemented</a:t>
            </a:r>
            <a:r>
              <a:rPr lang="en-US" b="1" dirty="0">
                <a:solidFill>
                  <a:schemeClr val="dk1"/>
                </a:solidFill>
                <a:latin typeface="Outfit"/>
              </a:rPr>
              <a:t> and tested both sequential and parallel versions of the N-body gravitational simulation</a:t>
            </a:r>
            <a:br>
              <a:rPr lang="en-US" b="1" dirty="0">
                <a:solidFill>
                  <a:schemeClr val="dk1"/>
                </a:solidFill>
                <a:latin typeface="Outfit"/>
              </a:rPr>
            </a:br>
            <a:endParaRPr lang="en-US" b="1" noProof="1">
              <a:solidFill>
                <a:schemeClr val="dk1"/>
              </a:solidFill>
              <a:latin typeface="Outfit"/>
            </a:endParaRPr>
          </a:p>
          <a:p>
            <a:pPr marL="285750" indent="-285750" algn="ctr">
              <a:lnSpc>
                <a:spcPct val="90000"/>
              </a:lnSpc>
              <a:spcAft>
                <a:spcPts val="600"/>
              </a:spcAft>
              <a:buClr>
                <a:schemeClr val="dk1"/>
              </a:buClr>
              <a:buSzPts val="3500"/>
            </a:pPr>
            <a:r>
              <a:rPr lang="en-US" b="1" noProof="1">
                <a:solidFill>
                  <a:schemeClr val="dk1"/>
                </a:solidFill>
                <a:latin typeface="Outfit"/>
                <a:ea typeface="Outfit"/>
                <a:cs typeface="Outfit"/>
                <a:sym typeface="Outfit"/>
              </a:rPr>
              <a:t>✅ </a:t>
            </a:r>
            <a:r>
              <a:rPr lang="en-US" b="1" i="0" u="none" strike="noStrike" cap="none" noProof="1">
                <a:solidFill>
                  <a:schemeClr val="dk1"/>
                </a:solidFill>
                <a:latin typeface="Outfit"/>
                <a:ea typeface="Outfit"/>
                <a:cs typeface="Outfit"/>
                <a:sym typeface="Outfit"/>
              </a:rPr>
              <a:t>The parallel version achieved lower execution time than the sequential one</a:t>
            </a:r>
            <a:br>
              <a:rPr lang="en-US" b="1" i="0" u="none" strike="noStrike" cap="none" noProof="1">
                <a:latin typeface="Outfit"/>
                <a:ea typeface="Outfit"/>
                <a:cs typeface="Outfit"/>
              </a:rPr>
            </a:br>
            <a:endParaRPr lang="en-US" b="1" i="0" u="none" strike="noStrike" cap="none" noProof="1">
              <a:solidFill>
                <a:schemeClr val="dk1"/>
              </a:solidFill>
              <a:latin typeface="Outfit"/>
              <a:ea typeface="Outfit"/>
              <a:cs typeface="Outfit"/>
            </a:endParaRPr>
          </a:p>
          <a:p>
            <a:pPr marL="285750" indent="-285750" algn="ctr">
              <a:lnSpc>
                <a:spcPct val="90000"/>
              </a:lnSpc>
              <a:spcAft>
                <a:spcPts val="600"/>
              </a:spcAft>
              <a:buClr>
                <a:schemeClr val="dk1"/>
              </a:buClr>
              <a:buSzPts val="3500"/>
            </a:pPr>
            <a:r>
              <a:rPr lang="en-US" b="1" noProof="1">
                <a:solidFill>
                  <a:schemeClr val="dk1"/>
                </a:solidFill>
                <a:latin typeface="Outfit"/>
                <a:ea typeface="Outfit"/>
                <a:cs typeface="Outfit"/>
                <a:sym typeface="Outfit"/>
              </a:rPr>
              <a:t>✅ </a:t>
            </a:r>
            <a:r>
              <a:rPr lang="en-US" b="1" i="0" u="none" strike="noStrike" cap="none" noProof="1">
                <a:solidFill>
                  <a:schemeClr val="dk1"/>
                </a:solidFill>
                <a:latin typeface="Outfit"/>
                <a:ea typeface="Outfit"/>
                <a:cs typeface="Outfit"/>
                <a:sym typeface="Outfit"/>
              </a:rPr>
              <a:t>Parallel version → </a:t>
            </a:r>
            <a:r>
              <a:rPr lang="en-US" b="1" dirty="0">
                <a:solidFill>
                  <a:schemeClr val="dk1"/>
                </a:solidFill>
                <a:latin typeface="Outfit"/>
              </a:rPr>
              <a:t>reduced execution time despite significant communication overhead due to global data dependency (every process needs all body positions</a:t>
            </a:r>
            <a:r>
              <a:rPr lang="en-US" dirty="0"/>
              <a:t>)</a:t>
            </a:r>
            <a:br>
              <a:rPr lang="en-US" b="1" i="0" u="none" strike="noStrike" cap="none" noProof="1">
                <a:latin typeface="Outfit"/>
                <a:ea typeface="Outfit"/>
                <a:cs typeface="Outfit"/>
              </a:rPr>
            </a:br>
            <a:endParaRPr lang="en-US" b="1" i="0" u="none" strike="noStrike" cap="none" noProof="1">
              <a:solidFill>
                <a:schemeClr val="dk1"/>
              </a:solidFill>
              <a:latin typeface="Outfit"/>
              <a:ea typeface="Outfit"/>
              <a:cs typeface="Outfit"/>
            </a:endParaRPr>
          </a:p>
          <a:p>
            <a:pPr marL="285750" indent="-285750" algn="ctr">
              <a:lnSpc>
                <a:spcPct val="90000"/>
              </a:lnSpc>
              <a:spcAft>
                <a:spcPts val="600"/>
              </a:spcAft>
              <a:buClr>
                <a:schemeClr val="dk1"/>
              </a:buClr>
              <a:buSzPts val="3500"/>
            </a:pPr>
            <a:r>
              <a:rPr lang="en-US" b="1" i="0" u="none" strike="noStrike" cap="none" noProof="1">
                <a:solidFill>
                  <a:schemeClr val="dk1"/>
                </a:solidFill>
                <a:latin typeface="Outfit"/>
                <a:ea typeface="Outfit"/>
                <a:cs typeface="Outfit"/>
                <a:sym typeface="Outfit"/>
              </a:rPr>
              <a:t>⚠️ </a:t>
            </a:r>
            <a:r>
              <a:rPr lang="en-US" b="1" dirty="0">
                <a:solidFill>
                  <a:schemeClr val="dk1"/>
                </a:solidFill>
                <a:latin typeface="Outfit"/>
              </a:rPr>
              <a:t>Results may vary due to execution on a shared multi-user system (Sibilla) and the communication-intensive nature of N-body simulations</a:t>
            </a:r>
            <a:br>
              <a:rPr lang="en-US" b="1" dirty="0">
                <a:solidFill>
                  <a:schemeClr val="dk1"/>
                </a:solidFill>
                <a:latin typeface="Outfit"/>
              </a:rPr>
            </a:br>
            <a:endParaRPr lang="en-US" b="1" dirty="0">
              <a:solidFill>
                <a:schemeClr val="dk1"/>
              </a:solidFill>
              <a:latin typeface="Outfit"/>
              <a:sym typeface="Outfit"/>
            </a:endParaRPr>
          </a:p>
          <a:p>
            <a:pPr marL="285750" indent="-285750" algn="ctr">
              <a:lnSpc>
                <a:spcPct val="90000"/>
              </a:lnSpc>
              <a:spcAft>
                <a:spcPts val="600"/>
              </a:spcAft>
              <a:buClr>
                <a:schemeClr val="dk1"/>
              </a:buClr>
              <a:buSzPts val="3500"/>
            </a:pPr>
            <a:r>
              <a:rPr lang="en-US" dirty="0"/>
              <a:t>⚠️ </a:t>
            </a:r>
            <a:r>
              <a:rPr lang="en-US" b="1" dirty="0">
                <a:solidFill>
                  <a:schemeClr val="dk1"/>
                </a:solidFill>
                <a:latin typeface="Outfit"/>
              </a:rPr>
              <a:t>Performance scaling limited by O(N²) force calculations and broadcast communication pattern - efficiency degrades beyond 10-12 processors due to communication bottleneck</a:t>
            </a:r>
            <a:endParaRPr lang="en-US" b="1" dirty="0">
              <a:solidFill>
                <a:schemeClr val="dk1"/>
              </a:solidFill>
              <a:latin typeface="Outfit"/>
              <a:sym typeface="Outfit"/>
            </a:endParaRPr>
          </a:p>
        </p:txBody>
      </p:sp>
    </p:spTree>
    <p:extLst>
      <p:ext uri="{BB962C8B-B14F-4D97-AF65-F5344CB8AC3E}">
        <p14:creationId xmlns:p14="http://schemas.microsoft.com/office/powerpoint/2010/main" val="38093551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70"/>
          <p:cNvSpPr txBox="1">
            <a:spLocks noGrp="1"/>
          </p:cNvSpPr>
          <p:nvPr>
            <p:ph type="title"/>
          </p:nvPr>
        </p:nvSpPr>
        <p:spPr>
          <a:xfrm>
            <a:off x="713225" y="677525"/>
            <a:ext cx="50946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1079" name="Google Shape;1079;p70"/>
          <p:cNvSpPr txBox="1">
            <a:spLocks noGrp="1"/>
          </p:cNvSpPr>
          <p:nvPr>
            <p:ph type="subTitle" idx="1"/>
          </p:nvPr>
        </p:nvSpPr>
        <p:spPr>
          <a:xfrm>
            <a:off x="713225" y="1841450"/>
            <a:ext cx="50946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DM Sans Medium"/>
                <a:ea typeface="DM Sans Medium"/>
                <a:cs typeface="DM Sans Medium"/>
                <a:sym typeface="DM Sans Medium"/>
              </a:rPr>
              <a:t>Do you have any questions?</a:t>
            </a:r>
            <a:endParaRPr sz="2000" dirty="0">
              <a:latin typeface="DM Sans Medium"/>
              <a:ea typeface="DM Sans Medium"/>
              <a:cs typeface="DM Sans Medium"/>
              <a:sym typeface="DM Sans Medium"/>
            </a:endParaRPr>
          </a:p>
        </p:txBody>
      </p:sp>
      <p:sp>
        <p:nvSpPr>
          <p:cNvPr id="1080" name="Google Shape;1080;p70"/>
          <p:cNvSpPr txBox="1"/>
          <p:nvPr/>
        </p:nvSpPr>
        <p:spPr>
          <a:xfrm>
            <a:off x="713225" y="4125850"/>
            <a:ext cx="5094600" cy="3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Please keep this slide for attribution</a:t>
            </a:r>
            <a:endParaRPr sz="1200">
              <a:solidFill>
                <a:schemeClr val="dk1"/>
              </a:solidFill>
              <a:latin typeface="DM Sans"/>
              <a:ea typeface="DM Sans"/>
              <a:cs typeface="DM Sans"/>
              <a:sym typeface="DM Sans"/>
            </a:endParaRPr>
          </a:p>
        </p:txBody>
      </p:sp>
      <p:sp>
        <p:nvSpPr>
          <p:cNvPr id="1081" name="Google Shape;1081;p70"/>
          <p:cNvSpPr/>
          <p:nvPr/>
        </p:nvSpPr>
        <p:spPr>
          <a:xfrm rot="10800000" flipH="1">
            <a:off x="7185836" y="1838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0"/>
          <p:cNvSpPr/>
          <p:nvPr/>
        </p:nvSpPr>
        <p:spPr>
          <a:xfrm rot="10800000" flipH="1">
            <a:off x="7137014" y="45389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0"/>
          <p:cNvSpPr/>
          <p:nvPr/>
        </p:nvSpPr>
        <p:spPr>
          <a:xfrm rot="10800000" flipH="1">
            <a:off x="6717609" y="40671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0"/>
          <p:cNvSpPr/>
          <p:nvPr/>
        </p:nvSpPr>
        <p:spPr>
          <a:xfrm rot="10800000" flipH="1">
            <a:off x="6249883" y="3014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0"/>
          <p:cNvSpPr/>
          <p:nvPr/>
        </p:nvSpPr>
        <p:spPr>
          <a:xfrm rot="10800000" flipH="1">
            <a:off x="5843383" y="3511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0"/>
          <p:cNvSpPr/>
          <p:nvPr/>
        </p:nvSpPr>
        <p:spPr>
          <a:xfrm rot="10800000" flipH="1">
            <a:off x="7591814" y="33956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0"/>
          <p:cNvSpPr/>
          <p:nvPr/>
        </p:nvSpPr>
        <p:spPr>
          <a:xfrm rot="10800000" flipH="1">
            <a:off x="7185829" y="231055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0"/>
          <p:cNvSpPr/>
          <p:nvPr/>
        </p:nvSpPr>
        <p:spPr>
          <a:xfrm rot="10800000" flipH="1">
            <a:off x="8073366" y="298153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0"/>
          <p:cNvSpPr/>
          <p:nvPr/>
        </p:nvSpPr>
        <p:spPr>
          <a:xfrm>
            <a:off x="6147012" y="126063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0"/>
          <p:cNvSpPr/>
          <p:nvPr/>
        </p:nvSpPr>
        <p:spPr>
          <a:xfrm>
            <a:off x="6466130" y="283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0"/>
          <p:cNvSpPr/>
          <p:nvPr/>
        </p:nvSpPr>
        <p:spPr>
          <a:xfrm>
            <a:off x="5843384" y="-4934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0"/>
          <p:cNvSpPr/>
          <p:nvPr/>
        </p:nvSpPr>
        <p:spPr>
          <a:xfrm>
            <a:off x="6794122" y="8701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0"/>
          <p:cNvSpPr/>
          <p:nvPr/>
        </p:nvSpPr>
        <p:spPr>
          <a:xfrm>
            <a:off x="5215805" y="-48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0"/>
          <p:cNvSpPr/>
          <p:nvPr/>
        </p:nvSpPr>
        <p:spPr>
          <a:xfrm rot="10800000" flipH="1">
            <a:off x="8595683" y="19475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0"/>
          <p:cNvSpPr/>
          <p:nvPr/>
        </p:nvSpPr>
        <p:spPr>
          <a:xfrm rot="10800000" flipH="1">
            <a:off x="8149185" y="14643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0"/>
          <p:cNvSpPr/>
          <p:nvPr/>
        </p:nvSpPr>
        <p:spPr>
          <a:xfrm>
            <a:off x="7964287" y="423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0"/>
          <p:cNvSpPr/>
          <p:nvPr/>
        </p:nvSpPr>
        <p:spPr>
          <a:xfrm>
            <a:off x="8372430" y="-48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8" name="Google Shape;1098;p70"/>
          <p:cNvCxnSpPr/>
          <p:nvPr/>
        </p:nvCxnSpPr>
        <p:spPr>
          <a:xfrm>
            <a:off x="814225" y="677513"/>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Execution Environment</a:t>
            </a:r>
            <a:endParaRPr/>
          </a:p>
        </p:txBody>
      </p:sp>
      <p:sp>
        <p:nvSpPr>
          <p:cNvPr id="504" name="Google Shape;504;p44"/>
          <p:cNvSpPr txBox="1">
            <a:spLocks noGrp="1"/>
          </p:cNvSpPr>
          <p:nvPr>
            <p:ph type="subTitle" idx="1"/>
          </p:nvPr>
        </p:nvSpPr>
        <p:spPr>
          <a:xfrm>
            <a:off x="881225" y="3032520"/>
            <a:ext cx="2288100" cy="1217884"/>
          </a:xfrm>
          <a:prstGeom prst="rect">
            <a:avLst/>
          </a:prstGeom>
        </p:spPr>
        <p:txBody>
          <a:bodyPr spcFirstLastPara="1" wrap="square" lIns="91425" tIns="91425" rIns="91425" bIns="91425" anchor="t" anchorCtr="0">
            <a:noAutofit/>
          </a:bodyPr>
          <a:lstStyle/>
          <a:p>
            <a:pPr marL="0" indent="0">
              <a:lnSpc>
                <a:spcPct val="114999"/>
              </a:lnSpc>
            </a:pPr>
            <a:r>
              <a:rPr lang="en" dirty="0"/>
              <a:t>Initial debugging and validation were done on local machines to ensure correctness</a:t>
            </a:r>
            <a:endParaRPr lang="it-IT" dirty="0"/>
          </a:p>
        </p:txBody>
      </p:sp>
      <p:sp>
        <p:nvSpPr>
          <p:cNvPr id="505" name="Google Shape;505;p44"/>
          <p:cNvSpPr txBox="1">
            <a:spLocks noGrp="1"/>
          </p:cNvSpPr>
          <p:nvPr>
            <p:ph type="subTitle" idx="2"/>
          </p:nvPr>
        </p:nvSpPr>
        <p:spPr>
          <a:xfrm>
            <a:off x="3427950" y="3354904"/>
            <a:ext cx="2288100" cy="1159269"/>
          </a:xfrm>
          <a:prstGeom prst="rect">
            <a:avLst/>
          </a:prstGeom>
        </p:spPr>
        <p:txBody>
          <a:bodyPr spcFirstLastPara="1" wrap="square" lIns="91425" tIns="91425" rIns="91425" bIns="91425" anchor="t" anchorCtr="0">
            <a:noAutofit/>
          </a:bodyPr>
          <a:lstStyle/>
          <a:p>
            <a:pPr marL="0" indent="0">
              <a:lnSpc>
                <a:spcPct val="114999"/>
              </a:lnSpc>
            </a:pPr>
            <a:r>
              <a:rPr lang="en" dirty="0"/>
              <a:t>Final performance tests were executed on a 64-core HPC system via SSH.</a:t>
            </a:r>
            <a:endParaRPr lang="it-IT" dirty="0"/>
          </a:p>
        </p:txBody>
      </p:sp>
      <p:sp>
        <p:nvSpPr>
          <p:cNvPr id="506" name="Google Shape;506;p44"/>
          <p:cNvSpPr txBox="1">
            <a:spLocks noGrp="1"/>
          </p:cNvSpPr>
          <p:nvPr>
            <p:ph type="subTitle" idx="3"/>
          </p:nvPr>
        </p:nvSpPr>
        <p:spPr>
          <a:xfrm>
            <a:off x="5974699" y="3032520"/>
            <a:ext cx="2288100" cy="1217884"/>
          </a:xfrm>
          <a:prstGeom prst="rect">
            <a:avLst/>
          </a:prstGeom>
        </p:spPr>
        <p:txBody>
          <a:bodyPr spcFirstLastPara="1" wrap="square" lIns="91425" tIns="91425" rIns="91425" bIns="91425" anchor="t" anchorCtr="0">
            <a:noAutofit/>
          </a:bodyPr>
          <a:lstStyle/>
          <a:p>
            <a:pPr marL="0" indent="0">
              <a:lnSpc>
                <a:spcPct val="114999"/>
              </a:lnSpc>
            </a:pPr>
            <a:r>
              <a:rPr lang="en" dirty="0"/>
              <a:t>MPI programs were compiled with </a:t>
            </a:r>
            <a:r>
              <a:rPr lang="en-GB" noProof="1">
                <a:latin typeface="Roboto Medium"/>
              </a:rPr>
              <a:t>mpicc </a:t>
            </a:r>
            <a:r>
              <a:rPr lang="en" dirty="0"/>
              <a:t>and run using </a:t>
            </a:r>
            <a:r>
              <a:rPr lang="en-GB" noProof="1">
                <a:latin typeface="Roboto Medium"/>
              </a:rPr>
              <a:t>mpirun </a:t>
            </a:r>
            <a:r>
              <a:rPr lang="en" dirty="0"/>
              <a:t>after loading the MPI module.</a:t>
            </a:r>
            <a:endParaRPr lang="it-IT" dirty="0"/>
          </a:p>
        </p:txBody>
      </p:sp>
      <p:sp>
        <p:nvSpPr>
          <p:cNvPr id="507" name="Google Shape;507;p44"/>
          <p:cNvSpPr txBox="1">
            <a:spLocks noGrp="1"/>
          </p:cNvSpPr>
          <p:nvPr>
            <p:ph type="subTitle" idx="4"/>
          </p:nvPr>
        </p:nvSpPr>
        <p:spPr>
          <a:xfrm>
            <a:off x="881225" y="2250275"/>
            <a:ext cx="2288100" cy="660000"/>
          </a:xfrm>
          <a:prstGeom prst="rect">
            <a:avLst/>
          </a:prstGeom>
        </p:spPr>
        <p:txBody>
          <a:bodyPr spcFirstLastPara="1" wrap="square" lIns="91425" tIns="91425" rIns="91425" bIns="91425" anchor="b" anchorCtr="0">
            <a:noAutofit/>
          </a:bodyPr>
          <a:lstStyle/>
          <a:p>
            <a:pPr marL="0" indent="0">
              <a:lnSpc>
                <a:spcPct val="114999"/>
              </a:lnSpc>
            </a:pPr>
            <a:r>
              <a:rPr lang="en"/>
              <a:t>Local Testing</a:t>
            </a:r>
            <a:endParaRPr lang="it-IT"/>
          </a:p>
        </p:txBody>
      </p:sp>
      <p:sp>
        <p:nvSpPr>
          <p:cNvPr id="508" name="Google Shape;508;p44"/>
          <p:cNvSpPr txBox="1">
            <a:spLocks noGrp="1"/>
          </p:cNvSpPr>
          <p:nvPr>
            <p:ph type="subTitle" idx="5"/>
          </p:nvPr>
        </p:nvSpPr>
        <p:spPr>
          <a:xfrm>
            <a:off x="3427954" y="2563897"/>
            <a:ext cx="2535553" cy="654109"/>
          </a:xfrm>
          <a:prstGeom prst="rect">
            <a:avLst/>
          </a:prstGeom>
        </p:spPr>
        <p:txBody>
          <a:bodyPr spcFirstLastPara="1" wrap="square" lIns="91425" tIns="91425" rIns="91425" bIns="91425" anchor="b" anchorCtr="0">
            <a:noAutofit/>
          </a:bodyPr>
          <a:lstStyle/>
          <a:p>
            <a:pPr marL="0" indent="0"/>
            <a:r>
              <a:rPr lang="en"/>
              <a:t>Sibilla       Multiprocessor </a:t>
            </a:r>
          </a:p>
        </p:txBody>
      </p:sp>
      <p:sp>
        <p:nvSpPr>
          <p:cNvPr id="509" name="Google Shape;509;p44"/>
          <p:cNvSpPr txBox="1">
            <a:spLocks noGrp="1"/>
          </p:cNvSpPr>
          <p:nvPr>
            <p:ph type="subTitle" idx="6"/>
          </p:nvPr>
        </p:nvSpPr>
        <p:spPr>
          <a:xfrm>
            <a:off x="5974700" y="2250275"/>
            <a:ext cx="22881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MPI setup</a:t>
            </a:r>
            <a:endParaRPr/>
          </a:p>
        </p:txBody>
      </p:sp>
      <p:sp>
        <p:nvSpPr>
          <p:cNvPr id="510" name="Google Shape;510;p44"/>
          <p:cNvSpPr/>
          <p:nvPr/>
        </p:nvSpPr>
        <p:spPr>
          <a:xfrm>
            <a:off x="1829199" y="1788598"/>
            <a:ext cx="392155" cy="392133"/>
          </a:xfrm>
          <a:custGeom>
            <a:avLst/>
            <a:gdLst/>
            <a:ahLst/>
            <a:cxnLst/>
            <a:rect l="l" t="t" r="r" b="b"/>
            <a:pathLst>
              <a:path w="17352" h="17351" extrusionOk="0">
                <a:moveTo>
                  <a:pt x="10906" y="1018"/>
                </a:moveTo>
                <a:lnTo>
                  <a:pt x="10906" y="2036"/>
                </a:lnTo>
                <a:lnTo>
                  <a:pt x="6447" y="2036"/>
                </a:lnTo>
                <a:lnTo>
                  <a:pt x="6447" y="1018"/>
                </a:lnTo>
                <a:close/>
                <a:moveTo>
                  <a:pt x="10906" y="5089"/>
                </a:moveTo>
                <a:lnTo>
                  <a:pt x="10906" y="6107"/>
                </a:lnTo>
                <a:lnTo>
                  <a:pt x="6447" y="6107"/>
                </a:lnTo>
                <a:lnTo>
                  <a:pt x="6447" y="5089"/>
                </a:lnTo>
                <a:close/>
                <a:moveTo>
                  <a:pt x="8676" y="9209"/>
                </a:moveTo>
                <a:lnTo>
                  <a:pt x="10276" y="9984"/>
                </a:lnTo>
                <a:lnTo>
                  <a:pt x="8676" y="10760"/>
                </a:lnTo>
                <a:lnTo>
                  <a:pt x="7077" y="9984"/>
                </a:lnTo>
                <a:lnTo>
                  <a:pt x="8676" y="9209"/>
                </a:lnTo>
                <a:close/>
                <a:moveTo>
                  <a:pt x="4120" y="15315"/>
                </a:moveTo>
                <a:lnTo>
                  <a:pt x="4314" y="15364"/>
                </a:lnTo>
                <a:lnTo>
                  <a:pt x="4508" y="15461"/>
                </a:lnTo>
                <a:lnTo>
                  <a:pt x="4605" y="15655"/>
                </a:lnTo>
                <a:lnTo>
                  <a:pt x="4654" y="15848"/>
                </a:lnTo>
                <a:lnTo>
                  <a:pt x="4605" y="16042"/>
                </a:lnTo>
                <a:lnTo>
                  <a:pt x="4508" y="16188"/>
                </a:lnTo>
                <a:lnTo>
                  <a:pt x="4314" y="16285"/>
                </a:lnTo>
                <a:lnTo>
                  <a:pt x="4120" y="16333"/>
                </a:lnTo>
                <a:lnTo>
                  <a:pt x="1503" y="16333"/>
                </a:lnTo>
                <a:lnTo>
                  <a:pt x="1310" y="16285"/>
                </a:lnTo>
                <a:lnTo>
                  <a:pt x="1164" y="16188"/>
                </a:lnTo>
                <a:lnTo>
                  <a:pt x="1067" y="16042"/>
                </a:lnTo>
                <a:lnTo>
                  <a:pt x="1019" y="15848"/>
                </a:lnTo>
                <a:lnTo>
                  <a:pt x="1067" y="15655"/>
                </a:lnTo>
                <a:lnTo>
                  <a:pt x="1164" y="15461"/>
                </a:lnTo>
                <a:lnTo>
                  <a:pt x="1310" y="15364"/>
                </a:lnTo>
                <a:lnTo>
                  <a:pt x="1503" y="15315"/>
                </a:lnTo>
                <a:close/>
                <a:moveTo>
                  <a:pt x="15801" y="15315"/>
                </a:moveTo>
                <a:lnTo>
                  <a:pt x="15994" y="15364"/>
                </a:lnTo>
                <a:lnTo>
                  <a:pt x="16188" y="15461"/>
                </a:lnTo>
                <a:lnTo>
                  <a:pt x="16285" y="15655"/>
                </a:lnTo>
                <a:lnTo>
                  <a:pt x="16334" y="15848"/>
                </a:lnTo>
                <a:lnTo>
                  <a:pt x="16285" y="16042"/>
                </a:lnTo>
                <a:lnTo>
                  <a:pt x="16188" y="16188"/>
                </a:lnTo>
                <a:lnTo>
                  <a:pt x="15994" y="16285"/>
                </a:lnTo>
                <a:lnTo>
                  <a:pt x="15801" y="16333"/>
                </a:lnTo>
                <a:lnTo>
                  <a:pt x="13232" y="16333"/>
                </a:lnTo>
                <a:lnTo>
                  <a:pt x="12990" y="16285"/>
                </a:lnTo>
                <a:lnTo>
                  <a:pt x="12844" y="16188"/>
                </a:lnTo>
                <a:lnTo>
                  <a:pt x="12747" y="16042"/>
                </a:lnTo>
                <a:lnTo>
                  <a:pt x="12699" y="15848"/>
                </a:lnTo>
                <a:lnTo>
                  <a:pt x="12747" y="15655"/>
                </a:lnTo>
                <a:lnTo>
                  <a:pt x="12844" y="15461"/>
                </a:lnTo>
                <a:lnTo>
                  <a:pt x="12990" y="15364"/>
                </a:lnTo>
                <a:lnTo>
                  <a:pt x="13232" y="15315"/>
                </a:lnTo>
                <a:close/>
                <a:moveTo>
                  <a:pt x="5914" y="0"/>
                </a:moveTo>
                <a:lnTo>
                  <a:pt x="5720" y="49"/>
                </a:lnTo>
                <a:lnTo>
                  <a:pt x="5574" y="146"/>
                </a:lnTo>
                <a:lnTo>
                  <a:pt x="5478" y="340"/>
                </a:lnTo>
                <a:lnTo>
                  <a:pt x="5429" y="534"/>
                </a:lnTo>
                <a:lnTo>
                  <a:pt x="5429" y="2569"/>
                </a:lnTo>
                <a:lnTo>
                  <a:pt x="5478" y="2763"/>
                </a:lnTo>
                <a:lnTo>
                  <a:pt x="5574" y="2908"/>
                </a:lnTo>
                <a:lnTo>
                  <a:pt x="5720" y="3005"/>
                </a:lnTo>
                <a:lnTo>
                  <a:pt x="5914" y="3054"/>
                </a:lnTo>
                <a:lnTo>
                  <a:pt x="8143" y="3054"/>
                </a:lnTo>
                <a:lnTo>
                  <a:pt x="8143" y="4072"/>
                </a:lnTo>
                <a:lnTo>
                  <a:pt x="5914" y="4072"/>
                </a:lnTo>
                <a:lnTo>
                  <a:pt x="5720" y="4120"/>
                </a:lnTo>
                <a:lnTo>
                  <a:pt x="5574" y="4217"/>
                </a:lnTo>
                <a:lnTo>
                  <a:pt x="5478" y="4411"/>
                </a:lnTo>
                <a:lnTo>
                  <a:pt x="5429" y="4605"/>
                </a:lnTo>
                <a:lnTo>
                  <a:pt x="5429" y="6640"/>
                </a:lnTo>
                <a:lnTo>
                  <a:pt x="5478" y="6834"/>
                </a:lnTo>
                <a:lnTo>
                  <a:pt x="5574" y="6979"/>
                </a:lnTo>
                <a:lnTo>
                  <a:pt x="5720" y="7076"/>
                </a:lnTo>
                <a:lnTo>
                  <a:pt x="5914" y="7125"/>
                </a:lnTo>
                <a:lnTo>
                  <a:pt x="8143" y="7125"/>
                </a:lnTo>
                <a:lnTo>
                  <a:pt x="8143" y="8336"/>
                </a:lnTo>
                <a:lnTo>
                  <a:pt x="5817" y="9451"/>
                </a:lnTo>
                <a:lnTo>
                  <a:pt x="2860" y="9451"/>
                </a:lnTo>
                <a:lnTo>
                  <a:pt x="2667" y="9500"/>
                </a:lnTo>
                <a:lnTo>
                  <a:pt x="2473" y="9596"/>
                </a:lnTo>
                <a:lnTo>
                  <a:pt x="2376" y="9790"/>
                </a:lnTo>
                <a:lnTo>
                  <a:pt x="2327" y="9984"/>
                </a:lnTo>
                <a:lnTo>
                  <a:pt x="2327" y="14298"/>
                </a:lnTo>
                <a:lnTo>
                  <a:pt x="1503" y="14298"/>
                </a:lnTo>
                <a:lnTo>
                  <a:pt x="1213" y="14346"/>
                </a:lnTo>
                <a:lnTo>
                  <a:pt x="922" y="14443"/>
                </a:lnTo>
                <a:lnTo>
                  <a:pt x="679" y="14588"/>
                </a:lnTo>
                <a:lnTo>
                  <a:pt x="437" y="14782"/>
                </a:lnTo>
                <a:lnTo>
                  <a:pt x="243" y="14976"/>
                </a:lnTo>
                <a:lnTo>
                  <a:pt x="98" y="15267"/>
                </a:lnTo>
                <a:lnTo>
                  <a:pt x="49" y="15509"/>
                </a:lnTo>
                <a:lnTo>
                  <a:pt x="1" y="15848"/>
                </a:lnTo>
                <a:lnTo>
                  <a:pt x="49" y="16139"/>
                </a:lnTo>
                <a:lnTo>
                  <a:pt x="98" y="16430"/>
                </a:lnTo>
                <a:lnTo>
                  <a:pt x="243" y="16672"/>
                </a:lnTo>
                <a:lnTo>
                  <a:pt x="437" y="16915"/>
                </a:lnTo>
                <a:lnTo>
                  <a:pt x="679" y="17109"/>
                </a:lnTo>
                <a:lnTo>
                  <a:pt x="922" y="17254"/>
                </a:lnTo>
                <a:lnTo>
                  <a:pt x="1213" y="17351"/>
                </a:lnTo>
                <a:lnTo>
                  <a:pt x="4460" y="17351"/>
                </a:lnTo>
                <a:lnTo>
                  <a:pt x="4702" y="17254"/>
                </a:lnTo>
                <a:lnTo>
                  <a:pt x="4993" y="17109"/>
                </a:lnTo>
                <a:lnTo>
                  <a:pt x="5187" y="16915"/>
                </a:lnTo>
                <a:lnTo>
                  <a:pt x="5381" y="16672"/>
                </a:lnTo>
                <a:lnTo>
                  <a:pt x="5526" y="16430"/>
                </a:lnTo>
                <a:lnTo>
                  <a:pt x="5623" y="16139"/>
                </a:lnTo>
                <a:lnTo>
                  <a:pt x="5671" y="15848"/>
                </a:lnTo>
                <a:lnTo>
                  <a:pt x="5623" y="15509"/>
                </a:lnTo>
                <a:lnTo>
                  <a:pt x="5526" y="15267"/>
                </a:lnTo>
                <a:lnTo>
                  <a:pt x="5381" y="14976"/>
                </a:lnTo>
                <a:lnTo>
                  <a:pt x="5187" y="14782"/>
                </a:lnTo>
                <a:lnTo>
                  <a:pt x="4993" y="14588"/>
                </a:lnTo>
                <a:lnTo>
                  <a:pt x="4702" y="14443"/>
                </a:lnTo>
                <a:lnTo>
                  <a:pt x="4460" y="14346"/>
                </a:lnTo>
                <a:lnTo>
                  <a:pt x="4120" y="14298"/>
                </a:lnTo>
                <a:lnTo>
                  <a:pt x="3345" y="14298"/>
                </a:lnTo>
                <a:lnTo>
                  <a:pt x="3345" y="10469"/>
                </a:lnTo>
                <a:lnTo>
                  <a:pt x="5817" y="10469"/>
                </a:lnTo>
                <a:lnTo>
                  <a:pt x="8434" y="11777"/>
                </a:lnTo>
                <a:lnTo>
                  <a:pt x="8676" y="11826"/>
                </a:lnTo>
                <a:lnTo>
                  <a:pt x="8870" y="11777"/>
                </a:lnTo>
                <a:lnTo>
                  <a:pt x="11536" y="10469"/>
                </a:lnTo>
                <a:lnTo>
                  <a:pt x="14007" y="10469"/>
                </a:lnTo>
                <a:lnTo>
                  <a:pt x="14007" y="14298"/>
                </a:lnTo>
                <a:lnTo>
                  <a:pt x="13232" y="14298"/>
                </a:lnTo>
                <a:lnTo>
                  <a:pt x="12893" y="14346"/>
                </a:lnTo>
                <a:lnTo>
                  <a:pt x="12602" y="14443"/>
                </a:lnTo>
                <a:lnTo>
                  <a:pt x="12360" y="14588"/>
                </a:lnTo>
                <a:lnTo>
                  <a:pt x="12117" y="14782"/>
                </a:lnTo>
                <a:lnTo>
                  <a:pt x="11923" y="14976"/>
                </a:lnTo>
                <a:lnTo>
                  <a:pt x="11826" y="15267"/>
                </a:lnTo>
                <a:lnTo>
                  <a:pt x="11730" y="15509"/>
                </a:lnTo>
                <a:lnTo>
                  <a:pt x="11681" y="15848"/>
                </a:lnTo>
                <a:lnTo>
                  <a:pt x="11730" y="16139"/>
                </a:lnTo>
                <a:lnTo>
                  <a:pt x="11826" y="16430"/>
                </a:lnTo>
                <a:lnTo>
                  <a:pt x="11923" y="16672"/>
                </a:lnTo>
                <a:lnTo>
                  <a:pt x="12117" y="16915"/>
                </a:lnTo>
                <a:lnTo>
                  <a:pt x="12360" y="17109"/>
                </a:lnTo>
                <a:lnTo>
                  <a:pt x="12602" y="17254"/>
                </a:lnTo>
                <a:lnTo>
                  <a:pt x="12893" y="17351"/>
                </a:lnTo>
                <a:lnTo>
                  <a:pt x="16140" y="17351"/>
                </a:lnTo>
                <a:lnTo>
                  <a:pt x="16431" y="17254"/>
                </a:lnTo>
                <a:lnTo>
                  <a:pt x="16673" y="17109"/>
                </a:lnTo>
                <a:lnTo>
                  <a:pt x="16915" y="16915"/>
                </a:lnTo>
                <a:lnTo>
                  <a:pt x="17061" y="16672"/>
                </a:lnTo>
                <a:lnTo>
                  <a:pt x="17206" y="16430"/>
                </a:lnTo>
                <a:lnTo>
                  <a:pt x="17303" y="16139"/>
                </a:lnTo>
                <a:lnTo>
                  <a:pt x="17351" y="15848"/>
                </a:lnTo>
                <a:lnTo>
                  <a:pt x="17303" y="15509"/>
                </a:lnTo>
                <a:lnTo>
                  <a:pt x="17206" y="15267"/>
                </a:lnTo>
                <a:lnTo>
                  <a:pt x="17061" y="14976"/>
                </a:lnTo>
                <a:lnTo>
                  <a:pt x="16915" y="14782"/>
                </a:lnTo>
                <a:lnTo>
                  <a:pt x="16673" y="14588"/>
                </a:lnTo>
                <a:lnTo>
                  <a:pt x="16431" y="14443"/>
                </a:lnTo>
                <a:lnTo>
                  <a:pt x="16140" y="14346"/>
                </a:lnTo>
                <a:lnTo>
                  <a:pt x="15801" y="14298"/>
                </a:lnTo>
                <a:lnTo>
                  <a:pt x="15025" y="14298"/>
                </a:lnTo>
                <a:lnTo>
                  <a:pt x="15025" y="9984"/>
                </a:lnTo>
                <a:lnTo>
                  <a:pt x="14977" y="9790"/>
                </a:lnTo>
                <a:lnTo>
                  <a:pt x="14880" y="9596"/>
                </a:lnTo>
                <a:lnTo>
                  <a:pt x="14686" y="9500"/>
                </a:lnTo>
                <a:lnTo>
                  <a:pt x="14492" y="9451"/>
                </a:lnTo>
                <a:lnTo>
                  <a:pt x="11536" y="9451"/>
                </a:lnTo>
                <a:lnTo>
                  <a:pt x="9161" y="8336"/>
                </a:lnTo>
                <a:lnTo>
                  <a:pt x="9161" y="7125"/>
                </a:lnTo>
                <a:lnTo>
                  <a:pt x="11439" y="7125"/>
                </a:lnTo>
                <a:lnTo>
                  <a:pt x="11633" y="7076"/>
                </a:lnTo>
                <a:lnTo>
                  <a:pt x="11778" y="6979"/>
                </a:lnTo>
                <a:lnTo>
                  <a:pt x="11875" y="6834"/>
                </a:lnTo>
                <a:lnTo>
                  <a:pt x="11923" y="6640"/>
                </a:lnTo>
                <a:lnTo>
                  <a:pt x="11923" y="4605"/>
                </a:lnTo>
                <a:lnTo>
                  <a:pt x="11875" y="4411"/>
                </a:lnTo>
                <a:lnTo>
                  <a:pt x="11778" y="4217"/>
                </a:lnTo>
                <a:lnTo>
                  <a:pt x="11633" y="4120"/>
                </a:lnTo>
                <a:lnTo>
                  <a:pt x="11439" y="4072"/>
                </a:lnTo>
                <a:lnTo>
                  <a:pt x="9161" y="4072"/>
                </a:lnTo>
                <a:lnTo>
                  <a:pt x="9161" y="3054"/>
                </a:lnTo>
                <a:lnTo>
                  <a:pt x="11439" y="3054"/>
                </a:lnTo>
                <a:lnTo>
                  <a:pt x="11633" y="3005"/>
                </a:lnTo>
                <a:lnTo>
                  <a:pt x="11778" y="2908"/>
                </a:lnTo>
                <a:lnTo>
                  <a:pt x="11875" y="2763"/>
                </a:lnTo>
                <a:lnTo>
                  <a:pt x="11923" y="2569"/>
                </a:lnTo>
                <a:lnTo>
                  <a:pt x="11923" y="534"/>
                </a:lnTo>
                <a:lnTo>
                  <a:pt x="11875" y="340"/>
                </a:lnTo>
                <a:lnTo>
                  <a:pt x="11778" y="146"/>
                </a:lnTo>
                <a:lnTo>
                  <a:pt x="11633" y="49"/>
                </a:lnTo>
                <a:lnTo>
                  <a:pt x="11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 name="Google Shape;511;p44"/>
          <p:cNvGrpSpPr/>
          <p:nvPr/>
        </p:nvGrpSpPr>
        <p:grpSpPr>
          <a:xfrm>
            <a:off x="4470901" y="1788598"/>
            <a:ext cx="392155" cy="392133"/>
            <a:chOff x="3944375" y="1333902"/>
            <a:chExt cx="392155" cy="392133"/>
          </a:xfrm>
        </p:grpSpPr>
        <p:sp>
          <p:nvSpPr>
            <p:cNvPr id="512" name="Google Shape;512;p44"/>
            <p:cNvSpPr/>
            <p:nvPr/>
          </p:nvSpPr>
          <p:spPr>
            <a:xfrm>
              <a:off x="3944375" y="1333902"/>
              <a:ext cx="276036" cy="392133"/>
            </a:xfrm>
            <a:custGeom>
              <a:avLst/>
              <a:gdLst/>
              <a:ahLst/>
              <a:cxnLst/>
              <a:rect l="l" t="t" r="r" b="b"/>
              <a:pathLst>
                <a:path w="12214" h="17351" extrusionOk="0">
                  <a:moveTo>
                    <a:pt x="8337" y="1018"/>
                  </a:moveTo>
                  <a:lnTo>
                    <a:pt x="8337" y="2036"/>
                  </a:lnTo>
                  <a:lnTo>
                    <a:pt x="7319" y="2036"/>
                  </a:lnTo>
                  <a:lnTo>
                    <a:pt x="7319" y="1018"/>
                  </a:lnTo>
                  <a:close/>
                  <a:moveTo>
                    <a:pt x="6301" y="5429"/>
                  </a:moveTo>
                  <a:lnTo>
                    <a:pt x="6495" y="5477"/>
                  </a:lnTo>
                  <a:lnTo>
                    <a:pt x="6640" y="5574"/>
                  </a:lnTo>
                  <a:lnTo>
                    <a:pt x="6737" y="5719"/>
                  </a:lnTo>
                  <a:lnTo>
                    <a:pt x="6786" y="5913"/>
                  </a:lnTo>
                  <a:lnTo>
                    <a:pt x="6737" y="6155"/>
                  </a:lnTo>
                  <a:lnTo>
                    <a:pt x="6640" y="6301"/>
                  </a:lnTo>
                  <a:lnTo>
                    <a:pt x="6495" y="6398"/>
                  </a:lnTo>
                  <a:lnTo>
                    <a:pt x="6301" y="6446"/>
                  </a:lnTo>
                  <a:lnTo>
                    <a:pt x="6107" y="6398"/>
                  </a:lnTo>
                  <a:lnTo>
                    <a:pt x="5913" y="6301"/>
                  </a:lnTo>
                  <a:lnTo>
                    <a:pt x="5816" y="6155"/>
                  </a:lnTo>
                  <a:lnTo>
                    <a:pt x="5768" y="5913"/>
                  </a:lnTo>
                  <a:lnTo>
                    <a:pt x="5816" y="5719"/>
                  </a:lnTo>
                  <a:lnTo>
                    <a:pt x="5913" y="5574"/>
                  </a:lnTo>
                  <a:lnTo>
                    <a:pt x="6107" y="5477"/>
                  </a:lnTo>
                  <a:lnTo>
                    <a:pt x="6301" y="5429"/>
                  </a:lnTo>
                  <a:close/>
                  <a:moveTo>
                    <a:pt x="8821" y="3054"/>
                  </a:moveTo>
                  <a:lnTo>
                    <a:pt x="8821" y="9257"/>
                  </a:lnTo>
                  <a:lnTo>
                    <a:pt x="6786" y="9257"/>
                  </a:lnTo>
                  <a:lnTo>
                    <a:pt x="6786" y="7367"/>
                  </a:lnTo>
                  <a:lnTo>
                    <a:pt x="6979" y="7270"/>
                  </a:lnTo>
                  <a:lnTo>
                    <a:pt x="7173" y="7173"/>
                  </a:lnTo>
                  <a:lnTo>
                    <a:pt x="7367" y="6979"/>
                  </a:lnTo>
                  <a:lnTo>
                    <a:pt x="7513" y="6834"/>
                  </a:lnTo>
                  <a:lnTo>
                    <a:pt x="7658" y="6640"/>
                  </a:lnTo>
                  <a:lnTo>
                    <a:pt x="7706" y="6398"/>
                  </a:lnTo>
                  <a:lnTo>
                    <a:pt x="7803" y="6204"/>
                  </a:lnTo>
                  <a:lnTo>
                    <a:pt x="7803" y="5913"/>
                  </a:lnTo>
                  <a:lnTo>
                    <a:pt x="7803" y="5671"/>
                  </a:lnTo>
                  <a:lnTo>
                    <a:pt x="7706" y="5477"/>
                  </a:lnTo>
                  <a:lnTo>
                    <a:pt x="7658" y="5235"/>
                  </a:lnTo>
                  <a:lnTo>
                    <a:pt x="7513" y="5041"/>
                  </a:lnTo>
                  <a:lnTo>
                    <a:pt x="7367" y="4895"/>
                  </a:lnTo>
                  <a:lnTo>
                    <a:pt x="7173" y="4702"/>
                  </a:lnTo>
                  <a:lnTo>
                    <a:pt x="6979" y="4605"/>
                  </a:lnTo>
                  <a:lnTo>
                    <a:pt x="6786" y="4508"/>
                  </a:lnTo>
                  <a:lnTo>
                    <a:pt x="6786" y="3054"/>
                  </a:lnTo>
                  <a:close/>
                  <a:moveTo>
                    <a:pt x="4847" y="5429"/>
                  </a:moveTo>
                  <a:lnTo>
                    <a:pt x="4799" y="5671"/>
                  </a:lnTo>
                  <a:lnTo>
                    <a:pt x="4750" y="5913"/>
                  </a:lnTo>
                  <a:lnTo>
                    <a:pt x="4799" y="6204"/>
                  </a:lnTo>
                  <a:lnTo>
                    <a:pt x="4847" y="6446"/>
                  </a:lnTo>
                  <a:lnTo>
                    <a:pt x="4314" y="6592"/>
                  </a:lnTo>
                  <a:lnTo>
                    <a:pt x="3829" y="6786"/>
                  </a:lnTo>
                  <a:lnTo>
                    <a:pt x="3393" y="7028"/>
                  </a:lnTo>
                  <a:lnTo>
                    <a:pt x="3005" y="7367"/>
                  </a:lnTo>
                  <a:lnTo>
                    <a:pt x="2763" y="7609"/>
                  </a:lnTo>
                  <a:lnTo>
                    <a:pt x="2569" y="7852"/>
                  </a:lnTo>
                  <a:lnTo>
                    <a:pt x="2424" y="8143"/>
                  </a:lnTo>
                  <a:lnTo>
                    <a:pt x="2278" y="8433"/>
                  </a:lnTo>
                  <a:lnTo>
                    <a:pt x="2181" y="8724"/>
                  </a:lnTo>
                  <a:lnTo>
                    <a:pt x="2133" y="9015"/>
                  </a:lnTo>
                  <a:lnTo>
                    <a:pt x="2085" y="9306"/>
                  </a:lnTo>
                  <a:lnTo>
                    <a:pt x="2036" y="9645"/>
                  </a:lnTo>
                  <a:lnTo>
                    <a:pt x="2036" y="14298"/>
                  </a:lnTo>
                  <a:lnTo>
                    <a:pt x="1018" y="14298"/>
                  </a:lnTo>
                  <a:lnTo>
                    <a:pt x="1018" y="9645"/>
                  </a:lnTo>
                  <a:lnTo>
                    <a:pt x="1067" y="9209"/>
                  </a:lnTo>
                  <a:lnTo>
                    <a:pt x="1115" y="8821"/>
                  </a:lnTo>
                  <a:lnTo>
                    <a:pt x="1212" y="8433"/>
                  </a:lnTo>
                  <a:lnTo>
                    <a:pt x="1358" y="8046"/>
                  </a:lnTo>
                  <a:lnTo>
                    <a:pt x="1503" y="7658"/>
                  </a:lnTo>
                  <a:lnTo>
                    <a:pt x="1745" y="7319"/>
                  </a:lnTo>
                  <a:lnTo>
                    <a:pt x="1988" y="6979"/>
                  </a:lnTo>
                  <a:lnTo>
                    <a:pt x="2278" y="6640"/>
                  </a:lnTo>
                  <a:lnTo>
                    <a:pt x="2521" y="6398"/>
                  </a:lnTo>
                  <a:lnTo>
                    <a:pt x="2811" y="6204"/>
                  </a:lnTo>
                  <a:lnTo>
                    <a:pt x="3151" y="6010"/>
                  </a:lnTo>
                  <a:lnTo>
                    <a:pt x="3442" y="5816"/>
                  </a:lnTo>
                  <a:lnTo>
                    <a:pt x="3781" y="5671"/>
                  </a:lnTo>
                  <a:lnTo>
                    <a:pt x="4120" y="5574"/>
                  </a:lnTo>
                  <a:lnTo>
                    <a:pt x="4459" y="5477"/>
                  </a:lnTo>
                  <a:lnTo>
                    <a:pt x="4847" y="5429"/>
                  </a:lnTo>
                  <a:close/>
                  <a:moveTo>
                    <a:pt x="9984" y="13280"/>
                  </a:moveTo>
                  <a:lnTo>
                    <a:pt x="9984" y="14298"/>
                  </a:lnTo>
                  <a:lnTo>
                    <a:pt x="5622" y="14298"/>
                  </a:lnTo>
                  <a:lnTo>
                    <a:pt x="5622" y="13280"/>
                  </a:lnTo>
                  <a:close/>
                  <a:moveTo>
                    <a:pt x="10517" y="15315"/>
                  </a:moveTo>
                  <a:lnTo>
                    <a:pt x="10760" y="15364"/>
                  </a:lnTo>
                  <a:lnTo>
                    <a:pt x="11002" y="15509"/>
                  </a:lnTo>
                  <a:lnTo>
                    <a:pt x="11147" y="15752"/>
                  </a:lnTo>
                  <a:lnTo>
                    <a:pt x="11196" y="15994"/>
                  </a:lnTo>
                  <a:lnTo>
                    <a:pt x="11196" y="16333"/>
                  </a:lnTo>
                  <a:lnTo>
                    <a:pt x="1018" y="16333"/>
                  </a:lnTo>
                  <a:lnTo>
                    <a:pt x="1018" y="15315"/>
                  </a:lnTo>
                  <a:close/>
                  <a:moveTo>
                    <a:pt x="6786" y="0"/>
                  </a:moveTo>
                  <a:lnTo>
                    <a:pt x="6592" y="49"/>
                  </a:lnTo>
                  <a:lnTo>
                    <a:pt x="6446" y="146"/>
                  </a:lnTo>
                  <a:lnTo>
                    <a:pt x="6301" y="340"/>
                  </a:lnTo>
                  <a:lnTo>
                    <a:pt x="6301" y="534"/>
                  </a:lnTo>
                  <a:lnTo>
                    <a:pt x="6301" y="2036"/>
                  </a:lnTo>
                  <a:lnTo>
                    <a:pt x="6107" y="2084"/>
                  </a:lnTo>
                  <a:lnTo>
                    <a:pt x="5913" y="2181"/>
                  </a:lnTo>
                  <a:lnTo>
                    <a:pt x="5816" y="2375"/>
                  </a:lnTo>
                  <a:lnTo>
                    <a:pt x="5768" y="2569"/>
                  </a:lnTo>
                  <a:lnTo>
                    <a:pt x="5768" y="4411"/>
                  </a:lnTo>
                  <a:lnTo>
                    <a:pt x="5235" y="4411"/>
                  </a:lnTo>
                  <a:lnTo>
                    <a:pt x="4702" y="4459"/>
                  </a:lnTo>
                  <a:lnTo>
                    <a:pt x="4217" y="4508"/>
                  </a:lnTo>
                  <a:lnTo>
                    <a:pt x="3732" y="4653"/>
                  </a:lnTo>
                  <a:lnTo>
                    <a:pt x="3248" y="4798"/>
                  </a:lnTo>
                  <a:lnTo>
                    <a:pt x="2763" y="5041"/>
                  </a:lnTo>
                  <a:lnTo>
                    <a:pt x="2327" y="5283"/>
                  </a:lnTo>
                  <a:lnTo>
                    <a:pt x="1939" y="5574"/>
                  </a:lnTo>
                  <a:lnTo>
                    <a:pt x="1551" y="5962"/>
                  </a:lnTo>
                  <a:lnTo>
                    <a:pt x="1212" y="6349"/>
                  </a:lnTo>
                  <a:lnTo>
                    <a:pt x="873" y="6737"/>
                  </a:lnTo>
                  <a:lnTo>
                    <a:pt x="631" y="7173"/>
                  </a:lnTo>
                  <a:lnTo>
                    <a:pt x="388" y="7658"/>
                  </a:lnTo>
                  <a:lnTo>
                    <a:pt x="243" y="8094"/>
                  </a:lnTo>
                  <a:lnTo>
                    <a:pt x="97" y="8627"/>
                  </a:lnTo>
                  <a:lnTo>
                    <a:pt x="49" y="9112"/>
                  </a:lnTo>
                  <a:lnTo>
                    <a:pt x="1" y="9645"/>
                  </a:lnTo>
                  <a:lnTo>
                    <a:pt x="1" y="14831"/>
                  </a:lnTo>
                  <a:lnTo>
                    <a:pt x="1" y="16866"/>
                  </a:lnTo>
                  <a:lnTo>
                    <a:pt x="49" y="17060"/>
                  </a:lnTo>
                  <a:lnTo>
                    <a:pt x="146" y="17205"/>
                  </a:lnTo>
                  <a:lnTo>
                    <a:pt x="340" y="17302"/>
                  </a:lnTo>
                  <a:lnTo>
                    <a:pt x="534" y="17351"/>
                  </a:lnTo>
                  <a:lnTo>
                    <a:pt x="11681" y="17351"/>
                  </a:lnTo>
                  <a:lnTo>
                    <a:pt x="11874" y="17302"/>
                  </a:lnTo>
                  <a:lnTo>
                    <a:pt x="12068" y="17205"/>
                  </a:lnTo>
                  <a:lnTo>
                    <a:pt x="12165" y="17060"/>
                  </a:lnTo>
                  <a:lnTo>
                    <a:pt x="12214" y="16866"/>
                  </a:lnTo>
                  <a:lnTo>
                    <a:pt x="12214" y="15994"/>
                  </a:lnTo>
                  <a:lnTo>
                    <a:pt x="12165" y="15703"/>
                  </a:lnTo>
                  <a:lnTo>
                    <a:pt x="12117" y="15461"/>
                  </a:lnTo>
                  <a:lnTo>
                    <a:pt x="12020" y="15218"/>
                  </a:lnTo>
                  <a:lnTo>
                    <a:pt x="11874" y="14976"/>
                  </a:lnTo>
                  <a:lnTo>
                    <a:pt x="11681" y="14782"/>
                  </a:lnTo>
                  <a:lnTo>
                    <a:pt x="11487" y="14637"/>
                  </a:lnTo>
                  <a:lnTo>
                    <a:pt x="11293" y="14491"/>
                  </a:lnTo>
                  <a:lnTo>
                    <a:pt x="11002" y="14395"/>
                  </a:lnTo>
                  <a:lnTo>
                    <a:pt x="11002" y="12795"/>
                  </a:lnTo>
                  <a:lnTo>
                    <a:pt x="11002" y="12601"/>
                  </a:lnTo>
                  <a:lnTo>
                    <a:pt x="10857" y="12407"/>
                  </a:lnTo>
                  <a:lnTo>
                    <a:pt x="10711" y="12311"/>
                  </a:lnTo>
                  <a:lnTo>
                    <a:pt x="10517" y="12262"/>
                  </a:lnTo>
                  <a:lnTo>
                    <a:pt x="5089" y="12262"/>
                  </a:lnTo>
                  <a:lnTo>
                    <a:pt x="4895" y="12311"/>
                  </a:lnTo>
                  <a:lnTo>
                    <a:pt x="4750" y="12407"/>
                  </a:lnTo>
                  <a:lnTo>
                    <a:pt x="4605" y="12601"/>
                  </a:lnTo>
                  <a:lnTo>
                    <a:pt x="4605" y="12795"/>
                  </a:lnTo>
                  <a:lnTo>
                    <a:pt x="4605" y="14298"/>
                  </a:lnTo>
                  <a:lnTo>
                    <a:pt x="3054" y="14298"/>
                  </a:lnTo>
                  <a:lnTo>
                    <a:pt x="3054" y="9645"/>
                  </a:lnTo>
                  <a:lnTo>
                    <a:pt x="3102" y="9209"/>
                  </a:lnTo>
                  <a:lnTo>
                    <a:pt x="3248" y="8821"/>
                  </a:lnTo>
                  <a:lnTo>
                    <a:pt x="3442" y="8433"/>
                  </a:lnTo>
                  <a:lnTo>
                    <a:pt x="3684" y="8094"/>
                  </a:lnTo>
                  <a:lnTo>
                    <a:pt x="4023" y="7803"/>
                  </a:lnTo>
                  <a:lnTo>
                    <a:pt x="4411" y="7609"/>
                  </a:lnTo>
                  <a:lnTo>
                    <a:pt x="4799" y="7513"/>
                  </a:lnTo>
                  <a:lnTo>
                    <a:pt x="5235" y="7464"/>
                  </a:lnTo>
                  <a:lnTo>
                    <a:pt x="5768" y="7464"/>
                  </a:lnTo>
                  <a:lnTo>
                    <a:pt x="5768" y="9742"/>
                  </a:lnTo>
                  <a:lnTo>
                    <a:pt x="5816" y="9984"/>
                  </a:lnTo>
                  <a:lnTo>
                    <a:pt x="5913" y="10130"/>
                  </a:lnTo>
                  <a:lnTo>
                    <a:pt x="6107" y="10227"/>
                  </a:lnTo>
                  <a:lnTo>
                    <a:pt x="6301" y="10275"/>
                  </a:lnTo>
                  <a:lnTo>
                    <a:pt x="7319" y="10275"/>
                  </a:lnTo>
                  <a:lnTo>
                    <a:pt x="7319" y="10760"/>
                  </a:lnTo>
                  <a:lnTo>
                    <a:pt x="7319" y="10954"/>
                  </a:lnTo>
                  <a:lnTo>
                    <a:pt x="7464" y="11099"/>
                  </a:lnTo>
                  <a:lnTo>
                    <a:pt x="7610" y="11196"/>
                  </a:lnTo>
                  <a:lnTo>
                    <a:pt x="7803" y="11244"/>
                  </a:lnTo>
                  <a:lnTo>
                    <a:pt x="7997" y="11196"/>
                  </a:lnTo>
                  <a:lnTo>
                    <a:pt x="8143" y="11099"/>
                  </a:lnTo>
                  <a:lnTo>
                    <a:pt x="8288" y="10954"/>
                  </a:lnTo>
                  <a:lnTo>
                    <a:pt x="8337" y="10760"/>
                  </a:lnTo>
                  <a:lnTo>
                    <a:pt x="8337" y="10275"/>
                  </a:lnTo>
                  <a:lnTo>
                    <a:pt x="9306" y="10275"/>
                  </a:lnTo>
                  <a:lnTo>
                    <a:pt x="9548" y="10227"/>
                  </a:lnTo>
                  <a:lnTo>
                    <a:pt x="9694" y="10130"/>
                  </a:lnTo>
                  <a:lnTo>
                    <a:pt x="9790" y="9984"/>
                  </a:lnTo>
                  <a:lnTo>
                    <a:pt x="9839" y="9742"/>
                  </a:lnTo>
                  <a:lnTo>
                    <a:pt x="9839" y="2569"/>
                  </a:lnTo>
                  <a:lnTo>
                    <a:pt x="9790" y="2375"/>
                  </a:lnTo>
                  <a:lnTo>
                    <a:pt x="9694" y="2181"/>
                  </a:lnTo>
                  <a:lnTo>
                    <a:pt x="9548" y="2084"/>
                  </a:lnTo>
                  <a:lnTo>
                    <a:pt x="9306" y="2036"/>
                  </a:lnTo>
                  <a:lnTo>
                    <a:pt x="9306" y="534"/>
                  </a:lnTo>
                  <a:lnTo>
                    <a:pt x="9306" y="340"/>
                  </a:lnTo>
                  <a:lnTo>
                    <a:pt x="9160" y="146"/>
                  </a:lnTo>
                  <a:lnTo>
                    <a:pt x="9015" y="49"/>
                  </a:lnTo>
                  <a:lnTo>
                    <a:pt x="8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4"/>
            <p:cNvSpPr/>
            <p:nvPr/>
          </p:nvSpPr>
          <p:spPr>
            <a:xfrm>
              <a:off x="4193021" y="1451106"/>
              <a:ext cx="143510" cy="171986"/>
            </a:xfrm>
            <a:custGeom>
              <a:avLst/>
              <a:gdLst/>
              <a:ahLst/>
              <a:cxnLst/>
              <a:rect l="l" t="t" r="r" b="b"/>
              <a:pathLst>
                <a:path w="6350" h="7610" extrusionOk="0">
                  <a:moveTo>
                    <a:pt x="2520" y="1018"/>
                  </a:moveTo>
                  <a:lnTo>
                    <a:pt x="2956" y="1793"/>
                  </a:lnTo>
                  <a:lnTo>
                    <a:pt x="2520" y="2617"/>
                  </a:lnTo>
                  <a:lnTo>
                    <a:pt x="1551" y="2617"/>
                  </a:lnTo>
                  <a:lnTo>
                    <a:pt x="1115" y="1793"/>
                  </a:lnTo>
                  <a:lnTo>
                    <a:pt x="1551" y="1018"/>
                  </a:lnTo>
                  <a:close/>
                  <a:moveTo>
                    <a:pt x="2520" y="3635"/>
                  </a:moveTo>
                  <a:lnTo>
                    <a:pt x="2956" y="4459"/>
                  </a:lnTo>
                  <a:lnTo>
                    <a:pt x="2520" y="5234"/>
                  </a:lnTo>
                  <a:lnTo>
                    <a:pt x="1551" y="5234"/>
                  </a:lnTo>
                  <a:lnTo>
                    <a:pt x="1115" y="4459"/>
                  </a:lnTo>
                  <a:lnTo>
                    <a:pt x="1551" y="3635"/>
                  </a:lnTo>
                  <a:close/>
                  <a:moveTo>
                    <a:pt x="4798" y="4944"/>
                  </a:moveTo>
                  <a:lnTo>
                    <a:pt x="5283" y="5768"/>
                  </a:lnTo>
                  <a:lnTo>
                    <a:pt x="4798" y="6591"/>
                  </a:lnTo>
                  <a:lnTo>
                    <a:pt x="3877" y="6591"/>
                  </a:lnTo>
                  <a:lnTo>
                    <a:pt x="3393" y="5768"/>
                  </a:lnTo>
                  <a:lnTo>
                    <a:pt x="3877" y="4944"/>
                  </a:lnTo>
                  <a:close/>
                  <a:moveTo>
                    <a:pt x="1163" y="0"/>
                  </a:moveTo>
                  <a:lnTo>
                    <a:pt x="1018" y="49"/>
                  </a:lnTo>
                  <a:lnTo>
                    <a:pt x="921" y="146"/>
                  </a:lnTo>
                  <a:lnTo>
                    <a:pt x="824" y="243"/>
                  </a:lnTo>
                  <a:lnTo>
                    <a:pt x="97" y="1551"/>
                  </a:lnTo>
                  <a:lnTo>
                    <a:pt x="49" y="1696"/>
                  </a:lnTo>
                  <a:lnTo>
                    <a:pt x="0" y="1793"/>
                  </a:lnTo>
                  <a:lnTo>
                    <a:pt x="49" y="1939"/>
                  </a:lnTo>
                  <a:lnTo>
                    <a:pt x="97" y="2084"/>
                  </a:lnTo>
                  <a:lnTo>
                    <a:pt x="679" y="3150"/>
                  </a:lnTo>
                  <a:lnTo>
                    <a:pt x="97" y="4217"/>
                  </a:lnTo>
                  <a:lnTo>
                    <a:pt x="49" y="4314"/>
                  </a:lnTo>
                  <a:lnTo>
                    <a:pt x="0" y="4459"/>
                  </a:lnTo>
                  <a:lnTo>
                    <a:pt x="49" y="4556"/>
                  </a:lnTo>
                  <a:lnTo>
                    <a:pt x="97" y="4701"/>
                  </a:lnTo>
                  <a:lnTo>
                    <a:pt x="824" y="6010"/>
                  </a:lnTo>
                  <a:lnTo>
                    <a:pt x="921" y="6107"/>
                  </a:lnTo>
                  <a:lnTo>
                    <a:pt x="1018" y="6204"/>
                  </a:lnTo>
                  <a:lnTo>
                    <a:pt x="1163" y="6252"/>
                  </a:lnTo>
                  <a:lnTo>
                    <a:pt x="2520" y="6252"/>
                  </a:lnTo>
                  <a:lnTo>
                    <a:pt x="3102" y="7318"/>
                  </a:lnTo>
                  <a:lnTo>
                    <a:pt x="3199" y="7464"/>
                  </a:lnTo>
                  <a:lnTo>
                    <a:pt x="3296" y="7512"/>
                  </a:lnTo>
                  <a:lnTo>
                    <a:pt x="3441" y="7561"/>
                  </a:lnTo>
                  <a:lnTo>
                    <a:pt x="3587" y="7609"/>
                  </a:lnTo>
                  <a:lnTo>
                    <a:pt x="5089" y="7609"/>
                  </a:lnTo>
                  <a:lnTo>
                    <a:pt x="5234" y="7561"/>
                  </a:lnTo>
                  <a:lnTo>
                    <a:pt x="5331" y="7512"/>
                  </a:lnTo>
                  <a:lnTo>
                    <a:pt x="5428" y="7464"/>
                  </a:lnTo>
                  <a:lnTo>
                    <a:pt x="5525" y="7318"/>
                  </a:lnTo>
                  <a:lnTo>
                    <a:pt x="6301" y="6010"/>
                  </a:lnTo>
                  <a:lnTo>
                    <a:pt x="6349" y="5913"/>
                  </a:lnTo>
                  <a:lnTo>
                    <a:pt x="6349" y="5768"/>
                  </a:lnTo>
                  <a:lnTo>
                    <a:pt x="6349" y="5622"/>
                  </a:lnTo>
                  <a:lnTo>
                    <a:pt x="6301" y="5525"/>
                  </a:lnTo>
                  <a:lnTo>
                    <a:pt x="5525" y="4217"/>
                  </a:lnTo>
                  <a:lnTo>
                    <a:pt x="5428" y="4071"/>
                  </a:lnTo>
                  <a:lnTo>
                    <a:pt x="5331" y="4023"/>
                  </a:lnTo>
                  <a:lnTo>
                    <a:pt x="5234" y="3974"/>
                  </a:lnTo>
                  <a:lnTo>
                    <a:pt x="5089" y="3926"/>
                  </a:lnTo>
                  <a:lnTo>
                    <a:pt x="3877" y="3926"/>
                  </a:lnTo>
                  <a:lnTo>
                    <a:pt x="3393" y="3150"/>
                  </a:lnTo>
                  <a:lnTo>
                    <a:pt x="4023" y="2084"/>
                  </a:lnTo>
                  <a:lnTo>
                    <a:pt x="4071" y="1939"/>
                  </a:lnTo>
                  <a:lnTo>
                    <a:pt x="4071" y="1793"/>
                  </a:lnTo>
                  <a:lnTo>
                    <a:pt x="4071" y="1696"/>
                  </a:lnTo>
                  <a:lnTo>
                    <a:pt x="4023" y="1551"/>
                  </a:lnTo>
                  <a:lnTo>
                    <a:pt x="3247" y="243"/>
                  </a:lnTo>
                  <a:lnTo>
                    <a:pt x="3150" y="146"/>
                  </a:lnTo>
                  <a:lnTo>
                    <a:pt x="3053" y="49"/>
                  </a:lnTo>
                  <a:lnTo>
                    <a:pt x="2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44"/>
          <p:cNvGrpSpPr/>
          <p:nvPr/>
        </p:nvGrpSpPr>
        <p:grpSpPr>
          <a:xfrm>
            <a:off x="6922659" y="1788598"/>
            <a:ext cx="385579" cy="392133"/>
            <a:chOff x="1363817" y="2636227"/>
            <a:chExt cx="385579" cy="392133"/>
          </a:xfrm>
        </p:grpSpPr>
        <p:sp>
          <p:nvSpPr>
            <p:cNvPr id="515" name="Google Shape;515;p44"/>
            <p:cNvSpPr/>
            <p:nvPr/>
          </p:nvSpPr>
          <p:spPr>
            <a:xfrm>
              <a:off x="1672691" y="2704117"/>
              <a:ext cx="56997" cy="23029"/>
            </a:xfrm>
            <a:custGeom>
              <a:avLst/>
              <a:gdLst/>
              <a:ahLst/>
              <a:cxnLst/>
              <a:rect l="l" t="t" r="r" b="b"/>
              <a:pathLst>
                <a:path w="2522" h="1019" extrusionOk="0">
                  <a:moveTo>
                    <a:pt x="486" y="1"/>
                  </a:moveTo>
                  <a:lnTo>
                    <a:pt x="292" y="49"/>
                  </a:lnTo>
                  <a:lnTo>
                    <a:pt x="146" y="146"/>
                  </a:lnTo>
                  <a:lnTo>
                    <a:pt x="49" y="292"/>
                  </a:lnTo>
                  <a:lnTo>
                    <a:pt x="1" y="486"/>
                  </a:lnTo>
                  <a:lnTo>
                    <a:pt x="49" y="679"/>
                  </a:lnTo>
                  <a:lnTo>
                    <a:pt x="146" y="873"/>
                  </a:lnTo>
                  <a:lnTo>
                    <a:pt x="292" y="970"/>
                  </a:lnTo>
                  <a:lnTo>
                    <a:pt x="486" y="1019"/>
                  </a:lnTo>
                  <a:lnTo>
                    <a:pt x="1988" y="1019"/>
                  </a:lnTo>
                  <a:lnTo>
                    <a:pt x="2182" y="970"/>
                  </a:lnTo>
                  <a:lnTo>
                    <a:pt x="2376" y="873"/>
                  </a:lnTo>
                  <a:lnTo>
                    <a:pt x="2473" y="679"/>
                  </a:lnTo>
                  <a:lnTo>
                    <a:pt x="2521" y="486"/>
                  </a:lnTo>
                  <a:lnTo>
                    <a:pt x="2473" y="292"/>
                  </a:lnTo>
                  <a:lnTo>
                    <a:pt x="2376" y="146"/>
                  </a:lnTo>
                  <a:lnTo>
                    <a:pt x="2182" y="49"/>
                  </a:lnTo>
                  <a:lnTo>
                    <a:pt x="1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4"/>
            <p:cNvSpPr/>
            <p:nvPr/>
          </p:nvSpPr>
          <p:spPr>
            <a:xfrm>
              <a:off x="1665030" y="2754515"/>
              <a:ext cx="50421" cy="40544"/>
            </a:xfrm>
            <a:custGeom>
              <a:avLst/>
              <a:gdLst/>
              <a:ahLst/>
              <a:cxnLst/>
              <a:rect l="l" t="t" r="r" b="b"/>
              <a:pathLst>
                <a:path w="2231" h="1794" extrusionOk="0">
                  <a:moveTo>
                    <a:pt x="388" y="0"/>
                  </a:moveTo>
                  <a:lnTo>
                    <a:pt x="195" y="49"/>
                  </a:lnTo>
                  <a:lnTo>
                    <a:pt x="49" y="194"/>
                  </a:lnTo>
                  <a:lnTo>
                    <a:pt x="1" y="388"/>
                  </a:lnTo>
                  <a:lnTo>
                    <a:pt x="1" y="582"/>
                  </a:lnTo>
                  <a:lnTo>
                    <a:pt x="49" y="776"/>
                  </a:lnTo>
                  <a:lnTo>
                    <a:pt x="195" y="921"/>
                  </a:lnTo>
                  <a:lnTo>
                    <a:pt x="1455" y="1697"/>
                  </a:lnTo>
                  <a:lnTo>
                    <a:pt x="1649" y="1794"/>
                  </a:lnTo>
                  <a:lnTo>
                    <a:pt x="1842" y="1794"/>
                  </a:lnTo>
                  <a:lnTo>
                    <a:pt x="2036" y="1697"/>
                  </a:lnTo>
                  <a:lnTo>
                    <a:pt x="2182" y="1551"/>
                  </a:lnTo>
                  <a:lnTo>
                    <a:pt x="2230" y="1357"/>
                  </a:lnTo>
                  <a:lnTo>
                    <a:pt x="2230" y="1163"/>
                  </a:lnTo>
                  <a:lnTo>
                    <a:pt x="2182" y="1018"/>
                  </a:lnTo>
                  <a:lnTo>
                    <a:pt x="2036" y="873"/>
                  </a:lnTo>
                  <a:lnTo>
                    <a:pt x="776" y="49"/>
                  </a:lnTo>
                  <a:lnTo>
                    <a:pt x="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4"/>
            <p:cNvSpPr/>
            <p:nvPr/>
          </p:nvSpPr>
          <p:spPr>
            <a:xfrm>
              <a:off x="1665030" y="2636227"/>
              <a:ext cx="50421" cy="40544"/>
            </a:xfrm>
            <a:custGeom>
              <a:avLst/>
              <a:gdLst/>
              <a:ahLst/>
              <a:cxnLst/>
              <a:rect l="l" t="t" r="r" b="b"/>
              <a:pathLst>
                <a:path w="2231" h="1794" extrusionOk="0">
                  <a:moveTo>
                    <a:pt x="1649" y="0"/>
                  </a:moveTo>
                  <a:lnTo>
                    <a:pt x="1455" y="49"/>
                  </a:lnTo>
                  <a:lnTo>
                    <a:pt x="195" y="872"/>
                  </a:lnTo>
                  <a:lnTo>
                    <a:pt x="49" y="1018"/>
                  </a:lnTo>
                  <a:lnTo>
                    <a:pt x="1" y="1212"/>
                  </a:lnTo>
                  <a:lnTo>
                    <a:pt x="1" y="1406"/>
                  </a:lnTo>
                  <a:lnTo>
                    <a:pt x="49" y="1551"/>
                  </a:lnTo>
                  <a:lnTo>
                    <a:pt x="146" y="1696"/>
                  </a:lnTo>
                  <a:lnTo>
                    <a:pt x="243" y="1745"/>
                  </a:lnTo>
                  <a:lnTo>
                    <a:pt x="388" y="1793"/>
                  </a:lnTo>
                  <a:lnTo>
                    <a:pt x="631" y="1793"/>
                  </a:lnTo>
                  <a:lnTo>
                    <a:pt x="776" y="1745"/>
                  </a:lnTo>
                  <a:lnTo>
                    <a:pt x="2036" y="921"/>
                  </a:lnTo>
                  <a:lnTo>
                    <a:pt x="2182" y="776"/>
                  </a:lnTo>
                  <a:lnTo>
                    <a:pt x="2230" y="582"/>
                  </a:lnTo>
                  <a:lnTo>
                    <a:pt x="2230" y="388"/>
                  </a:lnTo>
                  <a:lnTo>
                    <a:pt x="2182" y="242"/>
                  </a:lnTo>
                  <a:lnTo>
                    <a:pt x="2036" y="97"/>
                  </a:lnTo>
                  <a:lnTo>
                    <a:pt x="18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4"/>
            <p:cNvSpPr/>
            <p:nvPr/>
          </p:nvSpPr>
          <p:spPr>
            <a:xfrm>
              <a:off x="1383547" y="2704117"/>
              <a:ext cx="56975" cy="23029"/>
            </a:xfrm>
            <a:custGeom>
              <a:avLst/>
              <a:gdLst/>
              <a:ahLst/>
              <a:cxnLst/>
              <a:rect l="l" t="t" r="r" b="b"/>
              <a:pathLst>
                <a:path w="2521" h="1019" extrusionOk="0">
                  <a:moveTo>
                    <a:pt x="485" y="1"/>
                  </a:moveTo>
                  <a:lnTo>
                    <a:pt x="291" y="49"/>
                  </a:lnTo>
                  <a:lnTo>
                    <a:pt x="146" y="146"/>
                  </a:lnTo>
                  <a:lnTo>
                    <a:pt x="49" y="292"/>
                  </a:lnTo>
                  <a:lnTo>
                    <a:pt x="0" y="486"/>
                  </a:lnTo>
                  <a:lnTo>
                    <a:pt x="49" y="679"/>
                  </a:lnTo>
                  <a:lnTo>
                    <a:pt x="146" y="873"/>
                  </a:lnTo>
                  <a:lnTo>
                    <a:pt x="291" y="970"/>
                  </a:lnTo>
                  <a:lnTo>
                    <a:pt x="485" y="1019"/>
                  </a:lnTo>
                  <a:lnTo>
                    <a:pt x="1987" y="1019"/>
                  </a:lnTo>
                  <a:lnTo>
                    <a:pt x="2181" y="970"/>
                  </a:lnTo>
                  <a:lnTo>
                    <a:pt x="2327" y="873"/>
                  </a:lnTo>
                  <a:lnTo>
                    <a:pt x="2472" y="679"/>
                  </a:lnTo>
                  <a:lnTo>
                    <a:pt x="2520" y="486"/>
                  </a:lnTo>
                  <a:lnTo>
                    <a:pt x="2472" y="292"/>
                  </a:lnTo>
                  <a:lnTo>
                    <a:pt x="2327" y="146"/>
                  </a:lnTo>
                  <a:lnTo>
                    <a:pt x="2181" y="49"/>
                  </a:lnTo>
                  <a:lnTo>
                    <a:pt x="1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4"/>
            <p:cNvSpPr/>
            <p:nvPr/>
          </p:nvSpPr>
          <p:spPr>
            <a:xfrm>
              <a:off x="1396677" y="2754515"/>
              <a:ext cx="51505" cy="40544"/>
            </a:xfrm>
            <a:custGeom>
              <a:avLst/>
              <a:gdLst/>
              <a:ahLst/>
              <a:cxnLst/>
              <a:rect l="l" t="t" r="r" b="b"/>
              <a:pathLst>
                <a:path w="2279" h="1794" extrusionOk="0">
                  <a:moveTo>
                    <a:pt x="1697" y="0"/>
                  </a:moveTo>
                  <a:lnTo>
                    <a:pt x="1503" y="49"/>
                  </a:lnTo>
                  <a:lnTo>
                    <a:pt x="243" y="873"/>
                  </a:lnTo>
                  <a:lnTo>
                    <a:pt x="98" y="1018"/>
                  </a:lnTo>
                  <a:lnTo>
                    <a:pt x="1" y="1163"/>
                  </a:lnTo>
                  <a:lnTo>
                    <a:pt x="1" y="1357"/>
                  </a:lnTo>
                  <a:lnTo>
                    <a:pt x="98" y="1551"/>
                  </a:lnTo>
                  <a:lnTo>
                    <a:pt x="146" y="1648"/>
                  </a:lnTo>
                  <a:lnTo>
                    <a:pt x="292" y="1745"/>
                  </a:lnTo>
                  <a:lnTo>
                    <a:pt x="389" y="1794"/>
                  </a:lnTo>
                  <a:lnTo>
                    <a:pt x="631" y="1794"/>
                  </a:lnTo>
                  <a:lnTo>
                    <a:pt x="776" y="1697"/>
                  </a:lnTo>
                  <a:lnTo>
                    <a:pt x="2036" y="921"/>
                  </a:lnTo>
                  <a:lnTo>
                    <a:pt x="2182" y="776"/>
                  </a:lnTo>
                  <a:lnTo>
                    <a:pt x="2279" y="582"/>
                  </a:lnTo>
                  <a:lnTo>
                    <a:pt x="2279" y="388"/>
                  </a:lnTo>
                  <a:lnTo>
                    <a:pt x="2182" y="194"/>
                  </a:lnTo>
                  <a:lnTo>
                    <a:pt x="2036" y="49"/>
                  </a:lnTo>
                  <a:lnTo>
                    <a:pt x="18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4"/>
            <p:cNvSpPr/>
            <p:nvPr/>
          </p:nvSpPr>
          <p:spPr>
            <a:xfrm>
              <a:off x="1396677" y="2636227"/>
              <a:ext cx="51505" cy="40544"/>
            </a:xfrm>
            <a:custGeom>
              <a:avLst/>
              <a:gdLst/>
              <a:ahLst/>
              <a:cxnLst/>
              <a:rect l="l" t="t" r="r" b="b"/>
              <a:pathLst>
                <a:path w="2279" h="1794" extrusionOk="0">
                  <a:moveTo>
                    <a:pt x="389" y="0"/>
                  </a:moveTo>
                  <a:lnTo>
                    <a:pt x="243" y="97"/>
                  </a:lnTo>
                  <a:lnTo>
                    <a:pt x="98" y="242"/>
                  </a:lnTo>
                  <a:lnTo>
                    <a:pt x="1" y="388"/>
                  </a:lnTo>
                  <a:lnTo>
                    <a:pt x="1" y="582"/>
                  </a:lnTo>
                  <a:lnTo>
                    <a:pt x="98" y="776"/>
                  </a:lnTo>
                  <a:lnTo>
                    <a:pt x="243" y="921"/>
                  </a:lnTo>
                  <a:lnTo>
                    <a:pt x="1503" y="1745"/>
                  </a:lnTo>
                  <a:lnTo>
                    <a:pt x="1600" y="1793"/>
                  </a:lnTo>
                  <a:lnTo>
                    <a:pt x="1891" y="1793"/>
                  </a:lnTo>
                  <a:lnTo>
                    <a:pt x="1988" y="1745"/>
                  </a:lnTo>
                  <a:lnTo>
                    <a:pt x="2085" y="1696"/>
                  </a:lnTo>
                  <a:lnTo>
                    <a:pt x="2182" y="1551"/>
                  </a:lnTo>
                  <a:lnTo>
                    <a:pt x="2279" y="1406"/>
                  </a:lnTo>
                  <a:lnTo>
                    <a:pt x="2279" y="1212"/>
                  </a:lnTo>
                  <a:lnTo>
                    <a:pt x="2182" y="1018"/>
                  </a:lnTo>
                  <a:lnTo>
                    <a:pt x="2036" y="872"/>
                  </a:lnTo>
                  <a:lnTo>
                    <a:pt x="776" y="49"/>
                  </a:lnTo>
                  <a:lnTo>
                    <a:pt x="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4"/>
            <p:cNvSpPr/>
            <p:nvPr/>
          </p:nvSpPr>
          <p:spPr>
            <a:xfrm>
              <a:off x="1363817" y="2636227"/>
              <a:ext cx="385579" cy="392133"/>
            </a:xfrm>
            <a:custGeom>
              <a:avLst/>
              <a:gdLst/>
              <a:ahLst/>
              <a:cxnLst/>
              <a:rect l="l" t="t" r="r" b="b"/>
              <a:pathLst>
                <a:path w="17061" h="17351" extrusionOk="0">
                  <a:moveTo>
                    <a:pt x="9161" y="1018"/>
                  </a:moveTo>
                  <a:lnTo>
                    <a:pt x="9645" y="1066"/>
                  </a:lnTo>
                  <a:lnTo>
                    <a:pt x="10082" y="1163"/>
                  </a:lnTo>
                  <a:lnTo>
                    <a:pt x="10469" y="1406"/>
                  </a:lnTo>
                  <a:lnTo>
                    <a:pt x="10809" y="1696"/>
                  </a:lnTo>
                  <a:lnTo>
                    <a:pt x="11099" y="2036"/>
                  </a:lnTo>
                  <a:lnTo>
                    <a:pt x="11342" y="2423"/>
                  </a:lnTo>
                  <a:lnTo>
                    <a:pt x="11487" y="2860"/>
                  </a:lnTo>
                  <a:lnTo>
                    <a:pt x="11536" y="3296"/>
                  </a:lnTo>
                  <a:lnTo>
                    <a:pt x="11487" y="3780"/>
                  </a:lnTo>
                  <a:lnTo>
                    <a:pt x="11342" y="4265"/>
                  </a:lnTo>
                  <a:lnTo>
                    <a:pt x="11099" y="4653"/>
                  </a:lnTo>
                  <a:lnTo>
                    <a:pt x="10809" y="5040"/>
                  </a:lnTo>
                  <a:lnTo>
                    <a:pt x="10518" y="5331"/>
                  </a:lnTo>
                  <a:lnTo>
                    <a:pt x="10275" y="5622"/>
                  </a:lnTo>
                  <a:lnTo>
                    <a:pt x="10082" y="5961"/>
                  </a:lnTo>
                  <a:lnTo>
                    <a:pt x="9888" y="6301"/>
                  </a:lnTo>
                  <a:lnTo>
                    <a:pt x="9742" y="6640"/>
                  </a:lnTo>
                  <a:lnTo>
                    <a:pt x="9597" y="7028"/>
                  </a:lnTo>
                  <a:lnTo>
                    <a:pt x="9500" y="7367"/>
                  </a:lnTo>
                  <a:lnTo>
                    <a:pt x="9452" y="7754"/>
                  </a:lnTo>
                  <a:lnTo>
                    <a:pt x="9015" y="7754"/>
                  </a:lnTo>
                  <a:lnTo>
                    <a:pt x="9015" y="4944"/>
                  </a:lnTo>
                  <a:lnTo>
                    <a:pt x="9452" y="4798"/>
                  </a:lnTo>
                  <a:lnTo>
                    <a:pt x="9888" y="4556"/>
                  </a:lnTo>
                  <a:lnTo>
                    <a:pt x="9985" y="4410"/>
                  </a:lnTo>
                  <a:lnTo>
                    <a:pt x="10082" y="4217"/>
                  </a:lnTo>
                  <a:lnTo>
                    <a:pt x="10082" y="4023"/>
                  </a:lnTo>
                  <a:lnTo>
                    <a:pt x="9985" y="3829"/>
                  </a:lnTo>
                  <a:lnTo>
                    <a:pt x="9839" y="3732"/>
                  </a:lnTo>
                  <a:lnTo>
                    <a:pt x="9645" y="3635"/>
                  </a:lnTo>
                  <a:lnTo>
                    <a:pt x="9452" y="3635"/>
                  </a:lnTo>
                  <a:lnTo>
                    <a:pt x="9258" y="3732"/>
                  </a:lnTo>
                  <a:lnTo>
                    <a:pt x="9112" y="3829"/>
                  </a:lnTo>
                  <a:lnTo>
                    <a:pt x="8918" y="3926"/>
                  </a:lnTo>
                  <a:lnTo>
                    <a:pt x="8725" y="3974"/>
                  </a:lnTo>
                  <a:lnTo>
                    <a:pt x="8337" y="3974"/>
                  </a:lnTo>
                  <a:lnTo>
                    <a:pt x="8143" y="3926"/>
                  </a:lnTo>
                  <a:lnTo>
                    <a:pt x="7949" y="3829"/>
                  </a:lnTo>
                  <a:lnTo>
                    <a:pt x="7755" y="3732"/>
                  </a:lnTo>
                  <a:lnTo>
                    <a:pt x="7610" y="3635"/>
                  </a:lnTo>
                  <a:lnTo>
                    <a:pt x="7416" y="3635"/>
                  </a:lnTo>
                  <a:lnTo>
                    <a:pt x="7222" y="3732"/>
                  </a:lnTo>
                  <a:lnTo>
                    <a:pt x="7077" y="3829"/>
                  </a:lnTo>
                  <a:lnTo>
                    <a:pt x="6980" y="4023"/>
                  </a:lnTo>
                  <a:lnTo>
                    <a:pt x="6980" y="4217"/>
                  </a:lnTo>
                  <a:lnTo>
                    <a:pt x="7028" y="4410"/>
                  </a:lnTo>
                  <a:lnTo>
                    <a:pt x="7174" y="4556"/>
                  </a:lnTo>
                  <a:lnTo>
                    <a:pt x="7561" y="4798"/>
                  </a:lnTo>
                  <a:lnTo>
                    <a:pt x="7998" y="4944"/>
                  </a:lnTo>
                  <a:lnTo>
                    <a:pt x="7998" y="7754"/>
                  </a:lnTo>
                  <a:lnTo>
                    <a:pt x="7561" y="7754"/>
                  </a:lnTo>
                  <a:lnTo>
                    <a:pt x="7513" y="7415"/>
                  </a:lnTo>
                  <a:lnTo>
                    <a:pt x="7416" y="7028"/>
                  </a:lnTo>
                  <a:lnTo>
                    <a:pt x="7271" y="6640"/>
                  </a:lnTo>
                  <a:lnTo>
                    <a:pt x="7125" y="6301"/>
                  </a:lnTo>
                  <a:lnTo>
                    <a:pt x="6931" y="5961"/>
                  </a:lnTo>
                  <a:lnTo>
                    <a:pt x="6737" y="5622"/>
                  </a:lnTo>
                  <a:lnTo>
                    <a:pt x="6495" y="5283"/>
                  </a:lnTo>
                  <a:lnTo>
                    <a:pt x="6204" y="4992"/>
                  </a:lnTo>
                  <a:lnTo>
                    <a:pt x="5914" y="4653"/>
                  </a:lnTo>
                  <a:lnTo>
                    <a:pt x="5671" y="4265"/>
                  </a:lnTo>
                  <a:lnTo>
                    <a:pt x="5574" y="3829"/>
                  </a:lnTo>
                  <a:lnTo>
                    <a:pt x="5526" y="3344"/>
                  </a:lnTo>
                  <a:lnTo>
                    <a:pt x="5526" y="2860"/>
                  </a:lnTo>
                  <a:lnTo>
                    <a:pt x="5671" y="2423"/>
                  </a:lnTo>
                  <a:lnTo>
                    <a:pt x="5914" y="2036"/>
                  </a:lnTo>
                  <a:lnTo>
                    <a:pt x="6204" y="1696"/>
                  </a:lnTo>
                  <a:lnTo>
                    <a:pt x="6544" y="1406"/>
                  </a:lnTo>
                  <a:lnTo>
                    <a:pt x="6931" y="1163"/>
                  </a:lnTo>
                  <a:lnTo>
                    <a:pt x="7368" y="1066"/>
                  </a:lnTo>
                  <a:lnTo>
                    <a:pt x="7852" y="1018"/>
                  </a:lnTo>
                  <a:close/>
                  <a:moveTo>
                    <a:pt x="9452" y="8772"/>
                  </a:moveTo>
                  <a:lnTo>
                    <a:pt x="9452" y="9596"/>
                  </a:lnTo>
                  <a:lnTo>
                    <a:pt x="8531" y="10517"/>
                  </a:lnTo>
                  <a:lnTo>
                    <a:pt x="7610" y="9596"/>
                  </a:lnTo>
                  <a:lnTo>
                    <a:pt x="7610" y="8772"/>
                  </a:lnTo>
                  <a:close/>
                  <a:moveTo>
                    <a:pt x="7077" y="10565"/>
                  </a:moveTo>
                  <a:lnTo>
                    <a:pt x="7804" y="11244"/>
                  </a:lnTo>
                  <a:lnTo>
                    <a:pt x="6059" y="12989"/>
                  </a:lnTo>
                  <a:lnTo>
                    <a:pt x="5332" y="12310"/>
                  </a:lnTo>
                  <a:lnTo>
                    <a:pt x="7077" y="10565"/>
                  </a:lnTo>
                  <a:close/>
                  <a:moveTo>
                    <a:pt x="9936" y="10565"/>
                  </a:moveTo>
                  <a:lnTo>
                    <a:pt x="11681" y="12310"/>
                  </a:lnTo>
                  <a:lnTo>
                    <a:pt x="10954" y="12989"/>
                  </a:lnTo>
                  <a:lnTo>
                    <a:pt x="9209" y="11244"/>
                  </a:lnTo>
                  <a:lnTo>
                    <a:pt x="9936" y="10565"/>
                  </a:lnTo>
                  <a:close/>
                  <a:moveTo>
                    <a:pt x="7998" y="12504"/>
                  </a:moveTo>
                  <a:lnTo>
                    <a:pt x="7998" y="16333"/>
                  </a:lnTo>
                  <a:lnTo>
                    <a:pt x="1212" y="16333"/>
                  </a:lnTo>
                  <a:lnTo>
                    <a:pt x="2085" y="14103"/>
                  </a:lnTo>
                  <a:lnTo>
                    <a:pt x="2376" y="13716"/>
                  </a:lnTo>
                  <a:lnTo>
                    <a:pt x="2715" y="13376"/>
                  </a:lnTo>
                  <a:lnTo>
                    <a:pt x="3103" y="13134"/>
                  </a:lnTo>
                  <a:lnTo>
                    <a:pt x="3490" y="12989"/>
                  </a:lnTo>
                  <a:lnTo>
                    <a:pt x="4314" y="12698"/>
                  </a:lnTo>
                  <a:lnTo>
                    <a:pt x="5720" y="14103"/>
                  </a:lnTo>
                  <a:lnTo>
                    <a:pt x="5865" y="14200"/>
                  </a:lnTo>
                  <a:lnTo>
                    <a:pt x="6059" y="14249"/>
                  </a:lnTo>
                  <a:lnTo>
                    <a:pt x="6253" y="14200"/>
                  </a:lnTo>
                  <a:lnTo>
                    <a:pt x="6447" y="14103"/>
                  </a:lnTo>
                  <a:lnTo>
                    <a:pt x="7998" y="12504"/>
                  </a:lnTo>
                  <a:close/>
                  <a:moveTo>
                    <a:pt x="9015" y="12504"/>
                  </a:moveTo>
                  <a:lnTo>
                    <a:pt x="10615" y="14103"/>
                  </a:lnTo>
                  <a:lnTo>
                    <a:pt x="10760" y="14200"/>
                  </a:lnTo>
                  <a:lnTo>
                    <a:pt x="10954" y="14249"/>
                  </a:lnTo>
                  <a:lnTo>
                    <a:pt x="11148" y="14200"/>
                  </a:lnTo>
                  <a:lnTo>
                    <a:pt x="11342" y="14103"/>
                  </a:lnTo>
                  <a:lnTo>
                    <a:pt x="12699" y="12698"/>
                  </a:lnTo>
                  <a:lnTo>
                    <a:pt x="13523" y="12989"/>
                  </a:lnTo>
                  <a:lnTo>
                    <a:pt x="13959" y="13134"/>
                  </a:lnTo>
                  <a:lnTo>
                    <a:pt x="14346" y="13376"/>
                  </a:lnTo>
                  <a:lnTo>
                    <a:pt x="14686" y="13716"/>
                  </a:lnTo>
                  <a:lnTo>
                    <a:pt x="14928" y="14103"/>
                  </a:lnTo>
                  <a:lnTo>
                    <a:pt x="15800" y="16333"/>
                  </a:lnTo>
                  <a:lnTo>
                    <a:pt x="9015" y="16333"/>
                  </a:lnTo>
                  <a:lnTo>
                    <a:pt x="9015" y="12504"/>
                  </a:lnTo>
                  <a:close/>
                  <a:moveTo>
                    <a:pt x="7513" y="0"/>
                  </a:moveTo>
                  <a:lnTo>
                    <a:pt x="7174" y="49"/>
                  </a:lnTo>
                  <a:lnTo>
                    <a:pt x="6883" y="146"/>
                  </a:lnTo>
                  <a:lnTo>
                    <a:pt x="6544" y="242"/>
                  </a:lnTo>
                  <a:lnTo>
                    <a:pt x="6253" y="388"/>
                  </a:lnTo>
                  <a:lnTo>
                    <a:pt x="5962" y="533"/>
                  </a:lnTo>
                  <a:lnTo>
                    <a:pt x="5720" y="727"/>
                  </a:lnTo>
                  <a:lnTo>
                    <a:pt x="5477" y="969"/>
                  </a:lnTo>
                  <a:lnTo>
                    <a:pt x="5235" y="1212"/>
                  </a:lnTo>
                  <a:lnTo>
                    <a:pt x="5041" y="1503"/>
                  </a:lnTo>
                  <a:lnTo>
                    <a:pt x="4896" y="1745"/>
                  </a:lnTo>
                  <a:lnTo>
                    <a:pt x="4750" y="2036"/>
                  </a:lnTo>
                  <a:lnTo>
                    <a:pt x="4653" y="2375"/>
                  </a:lnTo>
                  <a:lnTo>
                    <a:pt x="4557" y="2666"/>
                  </a:lnTo>
                  <a:lnTo>
                    <a:pt x="4508" y="3005"/>
                  </a:lnTo>
                  <a:lnTo>
                    <a:pt x="4508" y="3344"/>
                  </a:lnTo>
                  <a:lnTo>
                    <a:pt x="4508" y="3683"/>
                  </a:lnTo>
                  <a:lnTo>
                    <a:pt x="4557" y="4023"/>
                  </a:lnTo>
                  <a:lnTo>
                    <a:pt x="4653" y="4313"/>
                  </a:lnTo>
                  <a:lnTo>
                    <a:pt x="4750" y="4653"/>
                  </a:lnTo>
                  <a:lnTo>
                    <a:pt x="4896" y="4944"/>
                  </a:lnTo>
                  <a:lnTo>
                    <a:pt x="5090" y="5234"/>
                  </a:lnTo>
                  <a:lnTo>
                    <a:pt x="5284" y="5477"/>
                  </a:lnTo>
                  <a:lnTo>
                    <a:pt x="5477" y="5767"/>
                  </a:lnTo>
                  <a:lnTo>
                    <a:pt x="5768" y="6010"/>
                  </a:lnTo>
                  <a:lnTo>
                    <a:pt x="5962" y="6301"/>
                  </a:lnTo>
                  <a:lnTo>
                    <a:pt x="6156" y="6591"/>
                  </a:lnTo>
                  <a:lnTo>
                    <a:pt x="6301" y="6931"/>
                  </a:lnTo>
                  <a:lnTo>
                    <a:pt x="6447" y="7221"/>
                  </a:lnTo>
                  <a:lnTo>
                    <a:pt x="6495" y="7609"/>
                  </a:lnTo>
                  <a:lnTo>
                    <a:pt x="6592" y="7948"/>
                  </a:lnTo>
                  <a:lnTo>
                    <a:pt x="6592" y="8288"/>
                  </a:lnTo>
                  <a:lnTo>
                    <a:pt x="6592" y="9596"/>
                  </a:lnTo>
                  <a:lnTo>
                    <a:pt x="4653" y="11583"/>
                  </a:lnTo>
                  <a:lnTo>
                    <a:pt x="3200" y="11971"/>
                  </a:lnTo>
                  <a:lnTo>
                    <a:pt x="2909" y="12116"/>
                  </a:lnTo>
                  <a:lnTo>
                    <a:pt x="2618" y="12262"/>
                  </a:lnTo>
                  <a:lnTo>
                    <a:pt x="2327" y="12407"/>
                  </a:lnTo>
                  <a:lnTo>
                    <a:pt x="2036" y="12601"/>
                  </a:lnTo>
                  <a:lnTo>
                    <a:pt x="1794" y="12843"/>
                  </a:lnTo>
                  <a:lnTo>
                    <a:pt x="1552" y="13086"/>
                  </a:lnTo>
                  <a:lnTo>
                    <a:pt x="1358" y="13328"/>
                  </a:lnTo>
                  <a:lnTo>
                    <a:pt x="1212" y="13619"/>
                  </a:lnTo>
                  <a:lnTo>
                    <a:pt x="1164" y="13667"/>
                  </a:lnTo>
                  <a:lnTo>
                    <a:pt x="1" y="16624"/>
                  </a:lnTo>
                  <a:lnTo>
                    <a:pt x="1" y="16769"/>
                  </a:lnTo>
                  <a:lnTo>
                    <a:pt x="1" y="16866"/>
                  </a:lnTo>
                  <a:lnTo>
                    <a:pt x="1" y="17011"/>
                  </a:lnTo>
                  <a:lnTo>
                    <a:pt x="49" y="17108"/>
                  </a:lnTo>
                  <a:lnTo>
                    <a:pt x="146" y="17205"/>
                  </a:lnTo>
                  <a:lnTo>
                    <a:pt x="243" y="17254"/>
                  </a:lnTo>
                  <a:lnTo>
                    <a:pt x="389" y="17302"/>
                  </a:lnTo>
                  <a:lnTo>
                    <a:pt x="485" y="17351"/>
                  </a:lnTo>
                  <a:lnTo>
                    <a:pt x="16527" y="17351"/>
                  </a:lnTo>
                  <a:lnTo>
                    <a:pt x="16673" y="17302"/>
                  </a:lnTo>
                  <a:lnTo>
                    <a:pt x="16770" y="17254"/>
                  </a:lnTo>
                  <a:lnTo>
                    <a:pt x="16867" y="17205"/>
                  </a:lnTo>
                  <a:lnTo>
                    <a:pt x="16964" y="17108"/>
                  </a:lnTo>
                  <a:lnTo>
                    <a:pt x="17012" y="17011"/>
                  </a:lnTo>
                  <a:lnTo>
                    <a:pt x="17061" y="16866"/>
                  </a:lnTo>
                  <a:lnTo>
                    <a:pt x="17061" y="16769"/>
                  </a:lnTo>
                  <a:lnTo>
                    <a:pt x="17012" y="16624"/>
                  </a:lnTo>
                  <a:lnTo>
                    <a:pt x="15897" y="13667"/>
                  </a:lnTo>
                  <a:lnTo>
                    <a:pt x="15849" y="13619"/>
                  </a:lnTo>
                  <a:lnTo>
                    <a:pt x="15655" y="13328"/>
                  </a:lnTo>
                  <a:lnTo>
                    <a:pt x="15461" y="13086"/>
                  </a:lnTo>
                  <a:lnTo>
                    <a:pt x="15219" y="12843"/>
                  </a:lnTo>
                  <a:lnTo>
                    <a:pt x="14977" y="12601"/>
                  </a:lnTo>
                  <a:lnTo>
                    <a:pt x="14734" y="12407"/>
                  </a:lnTo>
                  <a:lnTo>
                    <a:pt x="14443" y="12262"/>
                  </a:lnTo>
                  <a:lnTo>
                    <a:pt x="14153" y="12116"/>
                  </a:lnTo>
                  <a:lnTo>
                    <a:pt x="13813" y="11971"/>
                  </a:lnTo>
                  <a:lnTo>
                    <a:pt x="12408" y="11583"/>
                  </a:lnTo>
                  <a:lnTo>
                    <a:pt x="10469" y="9596"/>
                  </a:lnTo>
                  <a:lnTo>
                    <a:pt x="10469" y="8288"/>
                  </a:lnTo>
                  <a:lnTo>
                    <a:pt x="10469" y="7948"/>
                  </a:lnTo>
                  <a:lnTo>
                    <a:pt x="10518" y="7561"/>
                  </a:lnTo>
                  <a:lnTo>
                    <a:pt x="10615" y="7221"/>
                  </a:lnTo>
                  <a:lnTo>
                    <a:pt x="10712" y="6931"/>
                  </a:lnTo>
                  <a:lnTo>
                    <a:pt x="10857" y="6591"/>
                  </a:lnTo>
                  <a:lnTo>
                    <a:pt x="11051" y="6301"/>
                  </a:lnTo>
                  <a:lnTo>
                    <a:pt x="11293" y="6010"/>
                  </a:lnTo>
                  <a:lnTo>
                    <a:pt x="11536" y="5767"/>
                  </a:lnTo>
                  <a:lnTo>
                    <a:pt x="11729" y="5525"/>
                  </a:lnTo>
                  <a:lnTo>
                    <a:pt x="11972" y="5234"/>
                  </a:lnTo>
                  <a:lnTo>
                    <a:pt x="12117" y="4944"/>
                  </a:lnTo>
                  <a:lnTo>
                    <a:pt x="12311" y="4653"/>
                  </a:lnTo>
                  <a:lnTo>
                    <a:pt x="12408" y="4313"/>
                  </a:lnTo>
                  <a:lnTo>
                    <a:pt x="12505" y="3974"/>
                  </a:lnTo>
                  <a:lnTo>
                    <a:pt x="12553" y="3635"/>
                  </a:lnTo>
                  <a:lnTo>
                    <a:pt x="12553" y="3296"/>
                  </a:lnTo>
                  <a:lnTo>
                    <a:pt x="12505" y="2956"/>
                  </a:lnTo>
                  <a:lnTo>
                    <a:pt x="12456" y="2617"/>
                  </a:lnTo>
                  <a:lnTo>
                    <a:pt x="12408" y="2326"/>
                  </a:lnTo>
                  <a:lnTo>
                    <a:pt x="12262" y="2036"/>
                  </a:lnTo>
                  <a:lnTo>
                    <a:pt x="12117" y="1745"/>
                  </a:lnTo>
                  <a:lnTo>
                    <a:pt x="11972" y="1454"/>
                  </a:lnTo>
                  <a:lnTo>
                    <a:pt x="11778" y="1212"/>
                  </a:lnTo>
                  <a:lnTo>
                    <a:pt x="11536" y="969"/>
                  </a:lnTo>
                  <a:lnTo>
                    <a:pt x="11293" y="727"/>
                  </a:lnTo>
                  <a:lnTo>
                    <a:pt x="11051" y="533"/>
                  </a:lnTo>
                  <a:lnTo>
                    <a:pt x="10760" y="388"/>
                  </a:lnTo>
                  <a:lnTo>
                    <a:pt x="10469" y="242"/>
                  </a:lnTo>
                  <a:lnTo>
                    <a:pt x="10178" y="146"/>
                  </a:lnTo>
                  <a:lnTo>
                    <a:pt x="9839" y="49"/>
                  </a:lnTo>
                  <a:lnTo>
                    <a:pt x="95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8">
          <a:extLst>
            <a:ext uri="{FF2B5EF4-FFF2-40B4-BE49-F238E27FC236}">
              <a16:creationId xmlns:a16="http://schemas.microsoft.com/office/drawing/2014/main" id="{86BC3BE7-559C-4C8F-C736-5951E8BA0DB1}"/>
            </a:ext>
          </a:extLst>
        </p:cNvPr>
        <p:cNvGrpSpPr/>
        <p:nvPr/>
      </p:nvGrpSpPr>
      <p:grpSpPr>
        <a:xfrm>
          <a:off x="0" y="0"/>
          <a:ext cx="0" cy="0"/>
          <a:chOff x="0" y="0"/>
          <a:chExt cx="0" cy="0"/>
        </a:xfrm>
      </p:grpSpPr>
      <p:sp>
        <p:nvSpPr>
          <p:cNvPr id="429" name="Google Shape;429;p40">
            <a:extLst>
              <a:ext uri="{FF2B5EF4-FFF2-40B4-BE49-F238E27FC236}">
                <a16:creationId xmlns:a16="http://schemas.microsoft.com/office/drawing/2014/main" id="{EFCEEE14-3AC7-2A18-8E17-39694CB8AC6C}"/>
              </a:ext>
            </a:extLst>
          </p:cNvPr>
          <p:cNvSpPr txBox="1">
            <a:spLocks noGrp="1"/>
          </p:cNvSpPr>
          <p:nvPr>
            <p:ph type="title"/>
          </p:nvPr>
        </p:nvSpPr>
        <p:spPr>
          <a:xfrm>
            <a:off x="713225" y="2384250"/>
            <a:ext cx="4995175" cy="1654087"/>
          </a:xfrm>
          <a:prstGeom prst="rect">
            <a:avLst/>
          </a:prstGeom>
        </p:spPr>
        <p:txBody>
          <a:bodyPr spcFirstLastPara="1" wrap="square" lIns="91425" tIns="91425" rIns="91425" bIns="91425" anchor="b" anchorCtr="0">
            <a:noAutofit/>
          </a:bodyPr>
          <a:lstStyle/>
          <a:p>
            <a:r>
              <a:rPr lang="en"/>
              <a:t>Algorithm and Data Structures</a:t>
            </a:r>
          </a:p>
        </p:txBody>
      </p:sp>
      <p:sp>
        <p:nvSpPr>
          <p:cNvPr id="430" name="Google Shape;430;p40">
            <a:extLst>
              <a:ext uri="{FF2B5EF4-FFF2-40B4-BE49-F238E27FC236}">
                <a16:creationId xmlns:a16="http://schemas.microsoft.com/office/drawing/2014/main" id="{1E7C0BD2-BD68-41D3-0B5D-E6D34CCC1F4B}"/>
              </a:ext>
            </a:extLst>
          </p:cNvPr>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grpSp>
        <p:nvGrpSpPr>
          <p:cNvPr id="432" name="Google Shape;432;p40">
            <a:extLst>
              <a:ext uri="{FF2B5EF4-FFF2-40B4-BE49-F238E27FC236}">
                <a16:creationId xmlns:a16="http://schemas.microsoft.com/office/drawing/2014/main" id="{8CCBE59F-D3AF-EA29-E380-9AECE21105CE}"/>
              </a:ext>
            </a:extLst>
          </p:cNvPr>
          <p:cNvGrpSpPr/>
          <p:nvPr/>
        </p:nvGrpSpPr>
        <p:grpSpPr>
          <a:xfrm>
            <a:off x="5104880" y="-153372"/>
            <a:ext cx="4218588" cy="6000577"/>
            <a:chOff x="5104880" y="-153372"/>
            <a:chExt cx="4218588" cy="6000577"/>
          </a:xfrm>
        </p:grpSpPr>
        <p:sp>
          <p:nvSpPr>
            <p:cNvPr id="433" name="Google Shape;433;p40">
              <a:extLst>
                <a:ext uri="{FF2B5EF4-FFF2-40B4-BE49-F238E27FC236}">
                  <a16:creationId xmlns:a16="http://schemas.microsoft.com/office/drawing/2014/main" id="{8ED4E469-31A0-9812-4470-90C19BDCCC8E}"/>
                </a:ext>
              </a:extLst>
            </p:cNvPr>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a:extLst>
                <a:ext uri="{FF2B5EF4-FFF2-40B4-BE49-F238E27FC236}">
                  <a16:creationId xmlns:a16="http://schemas.microsoft.com/office/drawing/2014/main" id="{D4BABDC3-AC94-5A3D-3C38-662E09A93A14}"/>
                </a:ext>
              </a:extLst>
            </p:cNvPr>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a:extLst>
                <a:ext uri="{FF2B5EF4-FFF2-40B4-BE49-F238E27FC236}">
                  <a16:creationId xmlns:a16="http://schemas.microsoft.com/office/drawing/2014/main" id="{0A8A9652-F4C2-F2A1-19E8-C2B56E7BD057}"/>
                </a:ext>
              </a:extLst>
            </p:cNvPr>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a:extLst>
                <a:ext uri="{FF2B5EF4-FFF2-40B4-BE49-F238E27FC236}">
                  <a16:creationId xmlns:a16="http://schemas.microsoft.com/office/drawing/2014/main" id="{0977FAE9-8FEC-5904-4D1E-D1607BC31E1F}"/>
                </a:ext>
              </a:extLst>
            </p:cNvPr>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a:extLst>
                <a:ext uri="{FF2B5EF4-FFF2-40B4-BE49-F238E27FC236}">
                  <a16:creationId xmlns:a16="http://schemas.microsoft.com/office/drawing/2014/main" id="{3D7339A1-42FC-0C32-B0B4-3AE4330086B5}"/>
                </a:ext>
              </a:extLst>
            </p:cNvPr>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a:extLst>
                <a:ext uri="{FF2B5EF4-FFF2-40B4-BE49-F238E27FC236}">
                  <a16:creationId xmlns:a16="http://schemas.microsoft.com/office/drawing/2014/main" id="{4FC2363D-6669-3E39-3AB0-FFE37C283BC5}"/>
                </a:ext>
              </a:extLst>
            </p:cNvPr>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a:extLst>
                <a:ext uri="{FF2B5EF4-FFF2-40B4-BE49-F238E27FC236}">
                  <a16:creationId xmlns:a16="http://schemas.microsoft.com/office/drawing/2014/main" id="{4B37F8AB-D41A-A1D0-48D3-0207D65CA6D8}"/>
                </a:ext>
              </a:extLst>
            </p:cNvPr>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a:extLst>
                <a:ext uri="{FF2B5EF4-FFF2-40B4-BE49-F238E27FC236}">
                  <a16:creationId xmlns:a16="http://schemas.microsoft.com/office/drawing/2014/main" id="{96744F10-67F8-3B79-B0CF-9C5F0C2AF973}"/>
                </a:ext>
              </a:extLst>
            </p:cNvPr>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a:extLst>
                <a:ext uri="{FF2B5EF4-FFF2-40B4-BE49-F238E27FC236}">
                  <a16:creationId xmlns:a16="http://schemas.microsoft.com/office/drawing/2014/main" id="{70CDDFE5-EF98-1A6B-2BC4-A350F5940313}"/>
                </a:ext>
              </a:extLst>
            </p:cNvPr>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a:extLst>
                <a:ext uri="{FF2B5EF4-FFF2-40B4-BE49-F238E27FC236}">
                  <a16:creationId xmlns:a16="http://schemas.microsoft.com/office/drawing/2014/main" id="{A451A44E-B62B-458E-5CAD-46E95633458D}"/>
                </a:ext>
              </a:extLst>
            </p:cNvPr>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a:extLst>
                <a:ext uri="{FF2B5EF4-FFF2-40B4-BE49-F238E27FC236}">
                  <a16:creationId xmlns:a16="http://schemas.microsoft.com/office/drawing/2014/main" id="{327E5B7C-D523-DFF5-13E6-D6DC80638264}"/>
                </a:ext>
              </a:extLst>
            </p:cNvPr>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a:extLst>
                <a:ext uri="{FF2B5EF4-FFF2-40B4-BE49-F238E27FC236}">
                  <a16:creationId xmlns:a16="http://schemas.microsoft.com/office/drawing/2014/main" id="{712A0700-8404-734E-4A7E-0CAA29474FC0}"/>
                </a:ext>
              </a:extLst>
            </p:cNvPr>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a:extLst>
                <a:ext uri="{FF2B5EF4-FFF2-40B4-BE49-F238E27FC236}">
                  <a16:creationId xmlns:a16="http://schemas.microsoft.com/office/drawing/2014/main" id="{4B4C3A5B-855F-527F-D6D8-F67F6F3265BA}"/>
                </a:ext>
              </a:extLst>
            </p:cNvPr>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a:extLst>
                <a:ext uri="{FF2B5EF4-FFF2-40B4-BE49-F238E27FC236}">
                  <a16:creationId xmlns:a16="http://schemas.microsoft.com/office/drawing/2014/main" id="{A072C642-A31D-617A-8284-C16184D6A79F}"/>
                </a:ext>
              </a:extLst>
            </p:cNvPr>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a:extLst>
                <a:ext uri="{FF2B5EF4-FFF2-40B4-BE49-F238E27FC236}">
                  <a16:creationId xmlns:a16="http://schemas.microsoft.com/office/drawing/2014/main" id="{15D57D4B-CF73-F58E-0115-E51BEAE26578}"/>
                </a:ext>
              </a:extLst>
            </p:cNvPr>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1FD611B8-BE76-F76F-8339-A9C8CFC03AEF}"/>
                </a:ext>
              </a:extLst>
            </p:cNvPr>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44CA85E1-F3EB-5C06-F64D-5DA6EA8DC786}"/>
                </a:ext>
              </a:extLst>
            </p:cNvPr>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a:extLst>
              <a:ext uri="{FF2B5EF4-FFF2-40B4-BE49-F238E27FC236}">
                <a16:creationId xmlns:a16="http://schemas.microsoft.com/office/drawing/2014/main" id="{DA1A12E9-D330-39EC-57C0-BBDFF392A7D0}"/>
              </a:ext>
            </a:extLst>
          </p:cNvPr>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120004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3">
          <a:extLst>
            <a:ext uri="{FF2B5EF4-FFF2-40B4-BE49-F238E27FC236}">
              <a16:creationId xmlns:a16="http://schemas.microsoft.com/office/drawing/2014/main" id="{F86C2516-1B8E-E1AA-81D1-EEE7BACF67F2}"/>
            </a:ext>
          </a:extLst>
        </p:cNvPr>
        <p:cNvGrpSpPr/>
        <p:nvPr/>
      </p:nvGrpSpPr>
      <p:grpSpPr>
        <a:xfrm>
          <a:off x="0" y="0"/>
          <a:ext cx="0" cy="0"/>
          <a:chOff x="0" y="0"/>
          <a:chExt cx="0" cy="0"/>
        </a:xfrm>
      </p:grpSpPr>
      <p:sp>
        <p:nvSpPr>
          <p:cNvPr id="874" name="Google Shape;874;p58">
            <a:extLst>
              <a:ext uri="{FF2B5EF4-FFF2-40B4-BE49-F238E27FC236}">
                <a16:creationId xmlns:a16="http://schemas.microsoft.com/office/drawing/2014/main" id="{31049FFC-96CE-D506-440D-27E83796181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Data structures overview</a:t>
            </a:r>
            <a:endParaRPr dirty="0"/>
          </a:p>
        </p:txBody>
      </p:sp>
      <p:sp>
        <p:nvSpPr>
          <p:cNvPr id="3" name="Freccia a destra 2">
            <a:extLst>
              <a:ext uri="{FF2B5EF4-FFF2-40B4-BE49-F238E27FC236}">
                <a16:creationId xmlns:a16="http://schemas.microsoft.com/office/drawing/2014/main" id="{E2877F04-676B-DF89-8E18-63B24E27EAED}"/>
              </a:ext>
            </a:extLst>
          </p:cNvPr>
          <p:cNvSpPr/>
          <p:nvPr/>
        </p:nvSpPr>
        <p:spPr>
          <a:xfrm>
            <a:off x="3350323" y="2209800"/>
            <a:ext cx="1936052"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927397E7-477F-C10A-F5EB-1D7EB1F93BB8}"/>
              </a:ext>
            </a:extLst>
          </p:cNvPr>
          <p:cNvSpPr txBox="1"/>
          <p:nvPr/>
        </p:nvSpPr>
        <p:spPr>
          <a:xfrm>
            <a:off x="5486400" y="1438738"/>
            <a:ext cx="3173506" cy="18227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650"/>
              </a:lnSpc>
            </a:pPr>
            <a:r>
              <a:rPr lang="en-US" b="1" dirty="0">
                <a:solidFill>
                  <a:srgbClr val="384655"/>
                </a:solidFill>
                <a:latin typeface="Outfit"/>
              </a:rPr>
              <a:t>Why this structure?</a:t>
            </a:r>
            <a:br>
              <a:rPr lang="en-US" dirty="0">
                <a:latin typeface="Outfit"/>
              </a:rPr>
            </a:br>
            <a:endParaRPr lang="it-IT" dirty="0">
              <a:solidFill>
                <a:srgbClr val="384655"/>
              </a:solidFill>
              <a:latin typeface="Outfit"/>
            </a:endParaRPr>
          </a:p>
          <a:p>
            <a:pPr marL="228600" indent="-228600">
              <a:lnSpc>
                <a:spcPts val="1650"/>
              </a:lnSpc>
              <a:buFont typeface="Arial,Sans-Serif"/>
              <a:buChar char="•"/>
            </a:pPr>
            <a:r>
              <a:rPr lang="en-US" dirty="0">
                <a:solidFill>
                  <a:srgbClr val="384655"/>
                </a:solidFill>
              </a:rPr>
              <a:t>Complete State Representation</a:t>
            </a:r>
            <a:r>
              <a:rPr lang="it-IT" dirty="0">
                <a:solidFill>
                  <a:srgbClr val="384655"/>
                </a:solidFill>
              </a:rPr>
              <a:t>​</a:t>
            </a:r>
          </a:p>
          <a:p>
            <a:pPr marL="228600" indent="-228600">
              <a:lnSpc>
                <a:spcPts val="1650"/>
              </a:lnSpc>
              <a:buFont typeface="Arial,Sans-Serif"/>
              <a:buChar char="•"/>
            </a:pPr>
            <a:r>
              <a:rPr lang="en-US" dirty="0">
                <a:solidFill>
                  <a:srgbClr val="384655"/>
                </a:solidFill>
              </a:rPr>
              <a:t>Double precision accuracy</a:t>
            </a:r>
            <a:endParaRPr lang="it-IT" dirty="0">
              <a:solidFill>
                <a:srgbClr val="384655"/>
              </a:solidFill>
              <a:latin typeface="Outfit"/>
            </a:endParaRPr>
          </a:p>
          <a:p>
            <a:pPr marL="228600" indent="-228600">
              <a:lnSpc>
                <a:spcPts val="1650"/>
              </a:lnSpc>
              <a:buFont typeface="Arial,Sans-Serif"/>
              <a:buChar char="•"/>
            </a:pPr>
            <a:r>
              <a:rPr lang="en-US" dirty="0">
                <a:solidFill>
                  <a:srgbClr val="384655"/>
                </a:solidFill>
                <a:latin typeface="Outfit"/>
              </a:rPr>
              <a:t>Cache efficiency</a:t>
            </a:r>
          </a:p>
          <a:p>
            <a:pPr marL="228600" indent="-228600">
              <a:lnSpc>
                <a:spcPts val="1650"/>
              </a:lnSpc>
              <a:buFont typeface="Arial,Sans-Serif"/>
              <a:buChar char="•"/>
            </a:pPr>
            <a:r>
              <a:rPr lang="en-US" dirty="0">
                <a:solidFill>
                  <a:srgbClr val="384655"/>
                </a:solidFill>
                <a:latin typeface="Outfit"/>
              </a:rPr>
              <a:t>MPI ready</a:t>
            </a:r>
          </a:p>
          <a:p>
            <a:pPr marL="228600" indent="-228600">
              <a:lnSpc>
                <a:spcPts val="1650"/>
              </a:lnSpc>
              <a:buFont typeface="Arial,Sans-Serif"/>
              <a:buChar char="•"/>
            </a:pPr>
            <a:r>
              <a:rPr lang="en-US" dirty="0">
                <a:solidFill>
                  <a:srgbClr val="384655"/>
                </a:solidFill>
                <a:latin typeface="Outfit"/>
              </a:rPr>
              <a:t>Facilitates calculations</a:t>
            </a:r>
          </a:p>
          <a:p>
            <a:pPr marL="228600" indent="-228600">
              <a:lnSpc>
                <a:spcPts val="1650"/>
              </a:lnSpc>
              <a:buFont typeface="Arial,Sans-Serif"/>
              <a:buChar char="•"/>
            </a:pPr>
            <a:endParaRPr lang="en-US" dirty="0"/>
          </a:p>
        </p:txBody>
      </p:sp>
      <p:sp>
        <p:nvSpPr>
          <p:cNvPr id="7" name="CasellaDiTesto 6">
            <a:extLst>
              <a:ext uri="{FF2B5EF4-FFF2-40B4-BE49-F238E27FC236}">
                <a16:creationId xmlns:a16="http://schemas.microsoft.com/office/drawing/2014/main" id="{6A9207D9-30E9-693F-7EBB-71CDA31A0DF3}"/>
              </a:ext>
            </a:extLst>
          </p:cNvPr>
          <p:cNvSpPr txBox="1"/>
          <p:nvPr/>
        </p:nvSpPr>
        <p:spPr>
          <a:xfrm>
            <a:off x="5486400" y="3132224"/>
            <a:ext cx="4679576" cy="1600438"/>
          </a:xfrm>
          <a:prstGeom prst="rect">
            <a:avLst/>
          </a:prstGeom>
          <a:noFill/>
        </p:spPr>
        <p:txBody>
          <a:bodyPr wrap="square" rtlCol="0">
            <a:spAutoFit/>
          </a:bodyPr>
          <a:lstStyle/>
          <a:p>
            <a:r>
              <a:rPr lang="en-US" dirty="0">
                <a:solidFill>
                  <a:srgbClr val="384655"/>
                </a:solidFill>
                <a:latin typeface="Outfit"/>
              </a:rPr>
              <a:t>d(pᵢ, pⱼ) = √[(xᵢ - xⱼ)² + (yᵢ - yⱼ)² + (zᵢ - zⱼ)²]</a:t>
            </a:r>
            <a:br>
              <a:rPr lang="en-US" dirty="0">
                <a:solidFill>
                  <a:srgbClr val="384655"/>
                </a:solidFill>
                <a:latin typeface="Outfit"/>
              </a:rPr>
            </a:br>
            <a:br>
              <a:rPr lang="en-US" dirty="0">
                <a:solidFill>
                  <a:srgbClr val="384655"/>
                </a:solidFill>
                <a:latin typeface="Outfit"/>
              </a:rPr>
            </a:br>
            <a:r>
              <a:rPr lang="en-US" dirty="0">
                <a:solidFill>
                  <a:srgbClr val="384655"/>
                </a:solidFill>
                <a:latin typeface="Outfit"/>
              </a:rPr>
              <a:t>F = G × m₁ × m₂ / (d² + </a:t>
            </a:r>
            <a:r>
              <a:rPr lang="el-GR" dirty="0">
                <a:solidFill>
                  <a:srgbClr val="384655"/>
                </a:solidFill>
              </a:rPr>
              <a:t>ε)</a:t>
            </a:r>
            <a:br>
              <a:rPr lang="en-US" dirty="0">
                <a:solidFill>
                  <a:srgbClr val="384655"/>
                </a:solidFill>
              </a:rPr>
            </a:br>
            <a:br>
              <a:rPr lang="el-GR" dirty="0">
                <a:solidFill>
                  <a:srgbClr val="384655"/>
                </a:solidFill>
              </a:rPr>
            </a:br>
            <a:r>
              <a:rPr lang="en-US" dirty="0">
                <a:solidFill>
                  <a:srgbClr val="384655"/>
                </a:solidFill>
                <a:latin typeface="Outfit"/>
              </a:rPr>
              <a:t>a = F / m₁ = G × m₂ / (d² + ε)</a:t>
            </a:r>
          </a:p>
          <a:p>
            <a:br>
              <a:rPr lang="en-US" dirty="0"/>
            </a:br>
            <a:endParaRPr lang="en-US" dirty="0"/>
          </a:p>
        </p:txBody>
      </p:sp>
      <p:grpSp>
        <p:nvGrpSpPr>
          <p:cNvPr id="4" name="Google Shape;744;p54">
            <a:extLst>
              <a:ext uri="{FF2B5EF4-FFF2-40B4-BE49-F238E27FC236}">
                <a16:creationId xmlns:a16="http://schemas.microsoft.com/office/drawing/2014/main" id="{C626DB01-5F48-EC46-9F8D-A61A3D929D1F}"/>
              </a:ext>
            </a:extLst>
          </p:cNvPr>
          <p:cNvGrpSpPr/>
          <p:nvPr/>
        </p:nvGrpSpPr>
        <p:grpSpPr>
          <a:xfrm>
            <a:off x="373220" y="1626997"/>
            <a:ext cx="2538949" cy="2253025"/>
            <a:chOff x="331763" y="414153"/>
            <a:chExt cx="6903246" cy="5019697"/>
          </a:xfrm>
        </p:grpSpPr>
        <p:sp>
          <p:nvSpPr>
            <p:cNvPr id="6" name="Google Shape;745;p54">
              <a:extLst>
                <a:ext uri="{FF2B5EF4-FFF2-40B4-BE49-F238E27FC236}">
                  <a16:creationId xmlns:a16="http://schemas.microsoft.com/office/drawing/2014/main" id="{50DEE923-0262-CFAE-456C-75B6C49488F7}"/>
                </a:ext>
              </a:extLst>
            </p:cNvPr>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46;p54">
              <a:extLst>
                <a:ext uri="{FF2B5EF4-FFF2-40B4-BE49-F238E27FC236}">
                  <a16:creationId xmlns:a16="http://schemas.microsoft.com/office/drawing/2014/main" id="{4A260C90-A99E-2CDD-D925-21D3627FDAE4}"/>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47;p54">
              <a:extLst>
                <a:ext uri="{FF2B5EF4-FFF2-40B4-BE49-F238E27FC236}">
                  <a16:creationId xmlns:a16="http://schemas.microsoft.com/office/drawing/2014/main" id="{5E4DE03E-BD0C-E7C2-1DD6-B8C6D3420405}"/>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48;p54">
              <a:extLst>
                <a:ext uri="{FF2B5EF4-FFF2-40B4-BE49-F238E27FC236}">
                  <a16:creationId xmlns:a16="http://schemas.microsoft.com/office/drawing/2014/main" id="{F37883C7-6090-C8E2-1B45-CE643E595A8E}"/>
                </a:ext>
              </a:extLst>
            </p:cNvPr>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Immagine 10">
            <a:extLst>
              <a:ext uri="{FF2B5EF4-FFF2-40B4-BE49-F238E27FC236}">
                <a16:creationId xmlns:a16="http://schemas.microsoft.com/office/drawing/2014/main" id="{149E5ECA-EC3E-FE28-6020-88B21F44E8A3}"/>
              </a:ext>
            </a:extLst>
          </p:cNvPr>
          <p:cNvPicPr>
            <a:picLocks noChangeAspect="1"/>
          </p:cNvPicPr>
          <p:nvPr/>
        </p:nvPicPr>
        <p:blipFill>
          <a:blip r:embed="rId3"/>
          <a:srcRect/>
          <a:stretch/>
        </p:blipFill>
        <p:spPr>
          <a:xfrm>
            <a:off x="472993" y="1835962"/>
            <a:ext cx="2339404" cy="1536933"/>
          </a:xfrm>
          <a:prstGeom prst="rect">
            <a:avLst/>
          </a:prstGeom>
        </p:spPr>
      </p:pic>
    </p:spTree>
    <p:extLst>
      <p:ext uri="{BB962C8B-B14F-4D97-AF65-F5344CB8AC3E}">
        <p14:creationId xmlns:p14="http://schemas.microsoft.com/office/powerpoint/2010/main" val="2635414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3">
          <a:extLst>
            <a:ext uri="{FF2B5EF4-FFF2-40B4-BE49-F238E27FC236}">
              <a16:creationId xmlns:a16="http://schemas.microsoft.com/office/drawing/2014/main" id="{09A5C581-18A9-7231-A17B-34E85E902F68}"/>
            </a:ext>
          </a:extLst>
        </p:cNvPr>
        <p:cNvGrpSpPr/>
        <p:nvPr/>
      </p:nvGrpSpPr>
      <p:grpSpPr>
        <a:xfrm>
          <a:off x="0" y="0"/>
          <a:ext cx="0" cy="0"/>
          <a:chOff x="0" y="0"/>
          <a:chExt cx="0" cy="0"/>
        </a:xfrm>
      </p:grpSpPr>
      <p:sp>
        <p:nvSpPr>
          <p:cNvPr id="874" name="Google Shape;874;p58">
            <a:extLst>
              <a:ext uri="{FF2B5EF4-FFF2-40B4-BE49-F238E27FC236}">
                <a16:creationId xmlns:a16="http://schemas.microsoft.com/office/drawing/2014/main" id="{7280554C-1972-516D-6BE3-CFBC4C96D2FC}"/>
              </a:ext>
            </a:extLst>
          </p:cNvPr>
          <p:cNvSpPr txBox="1">
            <a:spLocks noGrp="1"/>
          </p:cNvSpPr>
          <p:nvPr>
            <p:ph type="title"/>
          </p:nvPr>
        </p:nvSpPr>
        <p:spPr>
          <a:xfrm>
            <a:off x="720000" y="124488"/>
            <a:ext cx="7704000" cy="572700"/>
          </a:xfrm>
          <a:prstGeom prst="rect">
            <a:avLst/>
          </a:prstGeom>
        </p:spPr>
        <p:txBody>
          <a:bodyPr spcFirstLastPara="1" wrap="square" lIns="91425" tIns="91425" rIns="91425" bIns="91425" anchor="t" anchorCtr="0">
            <a:noAutofit/>
          </a:bodyPr>
          <a:lstStyle/>
          <a:p>
            <a:r>
              <a:rPr lang="en" dirty="0"/>
              <a:t>Creating an MPI type using Body</a:t>
            </a:r>
            <a:endParaRPr dirty="0"/>
          </a:p>
        </p:txBody>
      </p:sp>
      <p:sp>
        <p:nvSpPr>
          <p:cNvPr id="3" name="Freccia a destra 2">
            <a:extLst>
              <a:ext uri="{FF2B5EF4-FFF2-40B4-BE49-F238E27FC236}">
                <a16:creationId xmlns:a16="http://schemas.microsoft.com/office/drawing/2014/main" id="{7F30CCC2-F4B6-D130-EE5B-B91F8CFB3F24}"/>
              </a:ext>
            </a:extLst>
          </p:cNvPr>
          <p:cNvSpPr/>
          <p:nvPr/>
        </p:nvSpPr>
        <p:spPr>
          <a:xfrm>
            <a:off x="3854823" y="2046502"/>
            <a:ext cx="1631577"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D93D94C6-4021-8945-DA9A-4322A3C1B68F}"/>
              </a:ext>
            </a:extLst>
          </p:cNvPr>
          <p:cNvSpPr txBox="1"/>
          <p:nvPr/>
        </p:nvSpPr>
        <p:spPr>
          <a:xfrm>
            <a:off x="5486400" y="1438738"/>
            <a:ext cx="3465236" cy="13867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650"/>
              </a:lnSpc>
            </a:pPr>
            <a:r>
              <a:rPr lang="en-US" b="1" dirty="0">
                <a:solidFill>
                  <a:srgbClr val="384655"/>
                </a:solidFill>
                <a:latin typeface="Outfit"/>
              </a:rPr>
              <a:t>Why this structure?</a:t>
            </a:r>
            <a:br>
              <a:rPr lang="en-US" dirty="0">
                <a:latin typeface="Outfit"/>
              </a:rPr>
            </a:br>
            <a:endParaRPr lang="it-IT" dirty="0">
              <a:solidFill>
                <a:srgbClr val="384655"/>
              </a:solidFill>
              <a:latin typeface="Outfit"/>
            </a:endParaRPr>
          </a:p>
          <a:p>
            <a:pPr marL="228600" indent="-228600">
              <a:lnSpc>
                <a:spcPts val="1650"/>
              </a:lnSpc>
              <a:buFont typeface="Arial,Sans-Serif"/>
              <a:buChar char="•"/>
            </a:pPr>
            <a:r>
              <a:rPr lang="en-US" dirty="0">
                <a:solidFill>
                  <a:srgbClr val="384655"/>
                </a:solidFill>
              </a:rPr>
              <a:t>Reduces network latency overhead</a:t>
            </a:r>
          </a:p>
          <a:p>
            <a:pPr marL="228600" indent="-228600">
              <a:lnSpc>
                <a:spcPts val="1650"/>
              </a:lnSpc>
              <a:buFont typeface="Arial,Sans-Serif"/>
              <a:buChar char="•"/>
            </a:pPr>
            <a:r>
              <a:rPr lang="en-US" dirty="0">
                <a:solidFill>
                  <a:srgbClr val="384655"/>
                </a:solidFill>
              </a:rPr>
              <a:t>Type safety</a:t>
            </a:r>
          </a:p>
          <a:p>
            <a:pPr marL="228600" indent="-228600">
              <a:lnSpc>
                <a:spcPts val="1650"/>
              </a:lnSpc>
              <a:buFont typeface="Arial,Sans-Serif"/>
              <a:buChar char="•"/>
            </a:pPr>
            <a:r>
              <a:rPr lang="en-US" dirty="0">
                <a:solidFill>
                  <a:srgbClr val="384655"/>
                </a:solidFill>
              </a:rPr>
              <a:t>Automatic offset calculation</a:t>
            </a:r>
          </a:p>
          <a:p>
            <a:pPr>
              <a:lnSpc>
                <a:spcPts val="1650"/>
              </a:lnSpc>
            </a:pPr>
            <a:endParaRPr lang="it-IT" dirty="0">
              <a:solidFill>
                <a:srgbClr val="384655"/>
              </a:solidFill>
            </a:endParaRPr>
          </a:p>
        </p:txBody>
      </p:sp>
      <p:grpSp>
        <p:nvGrpSpPr>
          <p:cNvPr id="11" name="Google Shape;744;p54">
            <a:extLst>
              <a:ext uri="{FF2B5EF4-FFF2-40B4-BE49-F238E27FC236}">
                <a16:creationId xmlns:a16="http://schemas.microsoft.com/office/drawing/2014/main" id="{1396F10B-A7CB-DACC-636C-5D47D095A297}"/>
              </a:ext>
            </a:extLst>
          </p:cNvPr>
          <p:cNvGrpSpPr/>
          <p:nvPr/>
        </p:nvGrpSpPr>
        <p:grpSpPr>
          <a:xfrm>
            <a:off x="80683" y="1232648"/>
            <a:ext cx="3576918" cy="3881014"/>
            <a:chOff x="331763" y="414153"/>
            <a:chExt cx="6903246" cy="5019697"/>
          </a:xfrm>
        </p:grpSpPr>
        <p:sp>
          <p:nvSpPr>
            <p:cNvPr id="12" name="Google Shape;745;p54">
              <a:extLst>
                <a:ext uri="{FF2B5EF4-FFF2-40B4-BE49-F238E27FC236}">
                  <a16:creationId xmlns:a16="http://schemas.microsoft.com/office/drawing/2014/main" id="{431698C9-9DB5-4ECC-A9B5-C5C80118E8C3}"/>
                </a:ext>
              </a:extLst>
            </p:cNvPr>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46;p54">
              <a:extLst>
                <a:ext uri="{FF2B5EF4-FFF2-40B4-BE49-F238E27FC236}">
                  <a16:creationId xmlns:a16="http://schemas.microsoft.com/office/drawing/2014/main" id="{AEE34BF9-AE50-6E41-3C24-B052CD8A71C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7;p54">
              <a:extLst>
                <a:ext uri="{FF2B5EF4-FFF2-40B4-BE49-F238E27FC236}">
                  <a16:creationId xmlns:a16="http://schemas.microsoft.com/office/drawing/2014/main" id="{B468CB46-27F6-993E-DB78-E9D342E09BD6}"/>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8;p54">
              <a:extLst>
                <a:ext uri="{FF2B5EF4-FFF2-40B4-BE49-F238E27FC236}">
                  <a16:creationId xmlns:a16="http://schemas.microsoft.com/office/drawing/2014/main" id="{6602FA2B-8D86-36B5-0445-E95128409BEC}"/>
                </a:ext>
              </a:extLst>
            </p:cNvPr>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Immagine 15">
            <a:extLst>
              <a:ext uri="{FF2B5EF4-FFF2-40B4-BE49-F238E27FC236}">
                <a16:creationId xmlns:a16="http://schemas.microsoft.com/office/drawing/2014/main" id="{FAE48052-C967-FDF1-3C4C-D0132125E052}"/>
              </a:ext>
            </a:extLst>
          </p:cNvPr>
          <p:cNvPicPr>
            <a:picLocks noChangeAspect="1"/>
          </p:cNvPicPr>
          <p:nvPr/>
        </p:nvPicPr>
        <p:blipFill>
          <a:blip r:embed="rId3"/>
          <a:srcRect/>
          <a:stretch/>
        </p:blipFill>
        <p:spPr>
          <a:xfrm>
            <a:off x="192364" y="1376587"/>
            <a:ext cx="3339507" cy="3132955"/>
          </a:xfrm>
          <a:prstGeom prst="rect">
            <a:avLst/>
          </a:prstGeom>
        </p:spPr>
      </p:pic>
    </p:spTree>
    <p:extLst>
      <p:ext uri="{BB962C8B-B14F-4D97-AF65-F5344CB8AC3E}">
        <p14:creationId xmlns:p14="http://schemas.microsoft.com/office/powerpoint/2010/main" val="702683047"/>
      </p:ext>
    </p:extLst>
  </p:cSld>
  <p:clrMapOvr>
    <a:masterClrMapping/>
  </p:clrMapOvr>
</p:sld>
</file>

<file path=ppt/theme/theme1.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a4e20e2a-8a7c-4f96-9a3e-91c4fba5146a}" enabled="0" method="" siteId="{a4e20e2a-8a7c-4f96-9a3e-91c4fba5146a}" removed="1"/>
</clbl:labelList>
</file>

<file path=docProps/app.xml><?xml version="1.0" encoding="utf-8"?>
<Properties xmlns="http://schemas.openxmlformats.org/officeDocument/2006/extended-properties" xmlns:vt="http://schemas.openxmlformats.org/officeDocument/2006/docPropsVTypes">
  <TotalTime>100</TotalTime>
  <Words>1794</Words>
  <Application>Microsoft Office PowerPoint</Application>
  <PresentationFormat>Presentazione su schermo (16:9)</PresentationFormat>
  <Paragraphs>190</Paragraphs>
  <Slides>56</Slides>
  <Notes>56</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56</vt:i4>
      </vt:variant>
    </vt:vector>
  </HeadingPairs>
  <TitlesOfParts>
    <vt:vector size="66" baseType="lpstr">
      <vt:lpstr>DM Sans</vt:lpstr>
      <vt:lpstr>DM Sans Medium</vt:lpstr>
      <vt:lpstr>Nunito Light</vt:lpstr>
      <vt:lpstr>Yu Mincho</vt:lpstr>
      <vt:lpstr>Arial</vt:lpstr>
      <vt:lpstr>Abadi Extra Light</vt:lpstr>
      <vt:lpstr>Outfit</vt:lpstr>
      <vt:lpstr>Arial,Sans-Serif</vt:lpstr>
      <vt:lpstr>Roboto Medium</vt:lpstr>
      <vt:lpstr>Data Collection and Analysis - Master of Science in Community Health and Prevention Research by Slidesgo</vt:lpstr>
      <vt:lpstr>  N-Bodies Algorithm  Sequential and MPI Implementation</vt:lpstr>
      <vt:lpstr>Table of contents</vt:lpstr>
      <vt:lpstr>Introduction and Goals</vt:lpstr>
      <vt:lpstr>Project Overview</vt:lpstr>
      <vt:lpstr>Goals</vt:lpstr>
      <vt:lpstr>Execution Environment</vt:lpstr>
      <vt:lpstr>Algorithm and Data Structures</vt:lpstr>
      <vt:lpstr>Data structures overview</vt:lpstr>
      <vt:lpstr>Creating an MPI type using Body</vt:lpstr>
      <vt:lpstr>Sequential implementation</vt:lpstr>
      <vt:lpstr>Workflow</vt:lpstr>
      <vt:lpstr>Workflow</vt:lpstr>
      <vt:lpstr>Workflow</vt:lpstr>
      <vt:lpstr>Workflow</vt:lpstr>
      <vt:lpstr>Workflow</vt:lpstr>
      <vt:lpstr>Workflow</vt:lpstr>
      <vt:lpstr>Workflow</vt:lpstr>
      <vt:lpstr>Workflow</vt:lpstr>
      <vt:lpstr>Example</vt:lpstr>
      <vt:lpstr>Example</vt:lpstr>
      <vt:lpstr>Example</vt:lpstr>
      <vt:lpstr>Example</vt:lpstr>
      <vt:lpstr>Example</vt:lpstr>
      <vt:lpstr>Parallel implementation with MPI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MPI Foundamentals</vt:lpstr>
      <vt:lpstr> Processors Classification</vt:lpstr>
      <vt:lpstr>Master-Slave architecture</vt:lpstr>
      <vt:lpstr>Master-Slave architecture</vt:lpstr>
      <vt:lpstr>Master-Slave architecture</vt:lpstr>
      <vt:lpstr>Workflow</vt:lpstr>
      <vt:lpstr>Workflow</vt:lpstr>
      <vt:lpstr>Workflow</vt:lpstr>
      <vt:lpstr>Workflow</vt:lpstr>
      <vt:lpstr>Workflow</vt:lpstr>
      <vt:lpstr>Workflow</vt:lpstr>
      <vt:lpstr>Workflow</vt:lpstr>
      <vt:lpstr>Workflow</vt:lpstr>
      <vt:lpstr>Performance Evaluation</vt:lpstr>
      <vt:lpstr>Speedup &amp; Efficiency </vt:lpstr>
      <vt:lpstr>Presentazione standard di PowerPoint</vt:lpstr>
      <vt:lpstr>Presentazione standard di PowerPoint</vt:lpstr>
      <vt:lpstr>Presentazione standard di PowerPoint</vt:lpstr>
      <vt:lpstr>Presentazione standard di PowerPoint</vt:lpstr>
      <vt:lpstr>Conclusions</vt:lpstr>
      <vt:lpstr>Presentazione standard di PowerPoint</vt:lpstr>
      <vt:lpstr>Presentazione standard di PowerPoint</vt:lpstr>
      <vt:lpstr>Presentazione standard di PowerPoint</vt:lpstr>
      <vt:lpstr>Presentazione standard di PowerPoint</vt:lpstr>
      <vt:lpstr>Presentazione standard di PowerPoint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FINUCCI FRANCESCO</cp:lastModifiedBy>
  <cp:revision>8</cp:revision>
  <dcterms:modified xsi:type="dcterms:W3CDTF">2025-07-16T13:37:03Z</dcterms:modified>
</cp:coreProperties>
</file>